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17"/>
  </p:notesMasterIdLst>
  <p:handoutMasterIdLst>
    <p:handoutMasterId r:id="rId18"/>
  </p:handoutMasterIdLst>
  <p:sldIdLst>
    <p:sldId id="256" r:id="rId5"/>
    <p:sldId id="293" r:id="rId6"/>
    <p:sldId id="297" r:id="rId7"/>
    <p:sldId id="294" r:id="rId8"/>
    <p:sldId id="279" r:id="rId9"/>
    <p:sldId id="295" r:id="rId10"/>
    <p:sldId id="276" r:id="rId11"/>
    <p:sldId id="296" r:id="rId12"/>
    <p:sldId id="289" r:id="rId13"/>
    <p:sldId id="265" r:id="rId14"/>
    <p:sldId id="266" r:id="rId15"/>
    <p:sldId id="271" r:id="rId16"/>
  </p:sldIdLst>
  <p:sldSz cx="12192000" cy="6858000"/>
  <p:notesSz cx="7010400" cy="9236075"/>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15" userDrawn="1">
          <p15:clr>
            <a:srgbClr val="A4A3A4"/>
          </p15:clr>
        </p15:guide>
        <p15:guide id="2" pos="3817"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ESUS ABRAHAM ROJAS  URZULO" initials="JARU" lastIdx="1" clrIdx="0">
    <p:extLst>
      <p:ext uri="{19B8F6BF-5375-455C-9EA6-DF929625EA0E}">
        <p15:presenceInfo xmlns:p15="http://schemas.microsoft.com/office/powerpoint/2012/main" userId="JESUS ABRAHAM ROJAS  URZULO"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4D1434"/>
    <a:srgbClr val="808000"/>
    <a:srgbClr val="800000"/>
    <a:srgbClr val="99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8D230F3-CF80-4859-8CE7-A43EE81993B5}" styleName="Estilo claro 1 - Acento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72833802-FEF1-4C79-8D5D-14CF1EAF98D9}" styleName="Estilo claro 2 - Acento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F5AB1C69-6EDB-4FF4-983F-18BD219EF322}" styleName="Estilo medio 2 - Énfasis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263" autoAdjust="0"/>
    <p:restoredTop sz="94757" autoAdjust="0"/>
  </p:normalViewPr>
  <p:slideViewPr>
    <p:cSldViewPr snapToGrid="0">
      <p:cViewPr varScale="1">
        <p:scale>
          <a:sx n="123" d="100"/>
          <a:sy n="123" d="100"/>
        </p:scale>
        <p:origin x="156" y="108"/>
      </p:cViewPr>
      <p:guideLst>
        <p:guide orient="horz" pos="2115"/>
        <p:guide pos="3817"/>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4196B06-867B-4A6C-8A4E-F9BC5B08AD73}" type="doc">
      <dgm:prSet loTypeId="urn:microsoft.com/office/officeart/2005/8/layout/radial1" loCatId="cycle" qsTypeId="urn:microsoft.com/office/officeart/2005/8/quickstyle/simple5" qsCatId="simple" csTypeId="urn:microsoft.com/office/officeart/2005/8/colors/accent2_3" csCatId="accent2" phldr="1"/>
      <dgm:spPr/>
      <dgm:t>
        <a:bodyPr/>
        <a:lstStyle/>
        <a:p>
          <a:endParaRPr lang="es-MX"/>
        </a:p>
      </dgm:t>
    </dgm:pt>
    <dgm:pt modelId="{23DD4512-723E-4EA7-A172-02164517B7CB}">
      <dgm:prSet phldrT="[Texto]" custT="1"/>
      <dgm:spPr/>
      <dgm:t>
        <a:bodyPr/>
        <a:lstStyle/>
        <a:p>
          <a:r>
            <a:rPr lang="es-MX" sz="1400" dirty="0">
              <a:latin typeface="Trebuchet MS" panose="020B0603020202020204" pitchFamily="34" charset="0"/>
              <a:ea typeface="Open Sans Light" panose="020B0306030504020204" pitchFamily="34" charset="0"/>
              <a:cs typeface="Open Sans Light" panose="020B0306030504020204" pitchFamily="34" charset="0"/>
            </a:rPr>
            <a:t>Resultados esperados </a:t>
          </a:r>
          <a:endParaRPr lang="es-MX" sz="1400" dirty="0">
            <a:latin typeface="Trebuchet MS" panose="020B0603020202020204" pitchFamily="34" charset="0"/>
          </a:endParaRPr>
        </a:p>
      </dgm:t>
    </dgm:pt>
    <dgm:pt modelId="{4116AB17-49A1-4BEA-B9B4-B2EDFA2D0B5E}" type="parTrans" cxnId="{241DB58B-BF21-425A-8C25-C6D965FF3A1C}">
      <dgm:prSet/>
      <dgm:spPr/>
      <dgm:t>
        <a:bodyPr/>
        <a:lstStyle/>
        <a:p>
          <a:endParaRPr lang="es-MX"/>
        </a:p>
      </dgm:t>
    </dgm:pt>
    <dgm:pt modelId="{1796EFA7-1B70-4A31-B14B-80E585FFC0A9}" type="sibTrans" cxnId="{241DB58B-BF21-425A-8C25-C6D965FF3A1C}">
      <dgm:prSet/>
      <dgm:spPr/>
      <dgm:t>
        <a:bodyPr/>
        <a:lstStyle/>
        <a:p>
          <a:endParaRPr lang="es-MX"/>
        </a:p>
      </dgm:t>
    </dgm:pt>
    <dgm:pt modelId="{1A61A498-0D84-4A05-A263-C73D7FA5BCE6}">
      <dgm:prSet phldrT="[Texto]" custT="1"/>
      <dgm:spPr/>
      <dgm:t>
        <a:bodyPr/>
        <a:lstStyle/>
        <a:p>
          <a:pPr>
            <a:buFont typeface="Wingdings" panose="05000000000000000000" pitchFamily="2" charset="2"/>
            <a:buChar char="§"/>
          </a:pPr>
          <a:r>
            <a:rPr lang="es-MX" sz="1200" dirty="0">
              <a:latin typeface="Trebuchet MS" panose="020B0603020202020204" pitchFamily="34" charset="0"/>
            </a:rPr>
            <a:t>Diseño</a:t>
          </a:r>
          <a:r>
            <a:rPr lang="es-MX" sz="1200" baseline="0" dirty="0">
              <a:latin typeface="Trebuchet MS" panose="020B0603020202020204" pitchFamily="34" charset="0"/>
            </a:rPr>
            <a:t> de alarma sonora </a:t>
          </a:r>
          <a:endParaRPr lang="es-MX" sz="1200" dirty="0">
            <a:latin typeface="Trebuchet MS" panose="020B0603020202020204" pitchFamily="34" charset="0"/>
          </a:endParaRPr>
        </a:p>
      </dgm:t>
    </dgm:pt>
    <dgm:pt modelId="{A726A715-FA15-4D6E-83D8-F8B2EF0726A3}" type="parTrans" cxnId="{E445E911-FB81-4E85-8799-40EFA66BB347}">
      <dgm:prSet/>
      <dgm:spPr/>
      <dgm:t>
        <a:bodyPr/>
        <a:lstStyle/>
        <a:p>
          <a:endParaRPr lang="es-MX"/>
        </a:p>
      </dgm:t>
    </dgm:pt>
    <dgm:pt modelId="{69650F39-0F08-4F84-BE3E-C6EA3F7FB04B}" type="sibTrans" cxnId="{E445E911-FB81-4E85-8799-40EFA66BB347}">
      <dgm:prSet/>
      <dgm:spPr/>
      <dgm:t>
        <a:bodyPr/>
        <a:lstStyle/>
        <a:p>
          <a:endParaRPr lang="es-MX"/>
        </a:p>
      </dgm:t>
    </dgm:pt>
    <dgm:pt modelId="{5B477958-ACCC-49DD-8B93-8EEAE6B8E63C}">
      <dgm:prSet custT="1"/>
      <dgm:spPr/>
      <dgm:t>
        <a:bodyPr/>
        <a:lstStyle/>
        <a:p>
          <a:r>
            <a:rPr lang="es-MX" sz="1200" dirty="0">
              <a:latin typeface="Trebuchet MS" panose="020B0603020202020204" pitchFamily="34" charset="0"/>
            </a:rPr>
            <a:t>Pruebas de Validación</a:t>
          </a:r>
        </a:p>
      </dgm:t>
    </dgm:pt>
    <dgm:pt modelId="{D0256A53-A045-40F5-8318-AEF0167D4D3E}" type="parTrans" cxnId="{0DAB5051-0AC4-4422-8C3A-EAF020E56904}">
      <dgm:prSet/>
      <dgm:spPr/>
      <dgm:t>
        <a:bodyPr/>
        <a:lstStyle/>
        <a:p>
          <a:endParaRPr lang="es-MX"/>
        </a:p>
      </dgm:t>
    </dgm:pt>
    <dgm:pt modelId="{0C37A763-6395-41E8-B710-59BB9BA75600}" type="sibTrans" cxnId="{0DAB5051-0AC4-4422-8C3A-EAF020E56904}">
      <dgm:prSet/>
      <dgm:spPr/>
      <dgm:t>
        <a:bodyPr/>
        <a:lstStyle/>
        <a:p>
          <a:endParaRPr lang="es-MX"/>
        </a:p>
      </dgm:t>
    </dgm:pt>
    <dgm:pt modelId="{368B9E6C-7BA3-4A2E-A6B6-E574B8E5BE0E}">
      <dgm:prSet custT="1"/>
      <dgm:spPr/>
      <dgm:t>
        <a:bodyPr/>
        <a:lstStyle/>
        <a:p>
          <a:r>
            <a:rPr lang="es-MX" sz="1200" dirty="0">
              <a:latin typeface="Trebuchet MS" panose="020B0603020202020204" pitchFamily="34" charset="0"/>
            </a:rPr>
            <a:t>Prototipo</a:t>
          </a:r>
        </a:p>
      </dgm:t>
    </dgm:pt>
    <dgm:pt modelId="{9D06C525-F662-4CCC-A877-0C6753A17BC7}" type="parTrans" cxnId="{3B549327-E9CD-46EA-8133-29FA27746E05}">
      <dgm:prSet/>
      <dgm:spPr/>
      <dgm:t>
        <a:bodyPr/>
        <a:lstStyle/>
        <a:p>
          <a:endParaRPr lang="es-MX"/>
        </a:p>
      </dgm:t>
    </dgm:pt>
    <dgm:pt modelId="{ABCD5915-0ED2-4A47-81EE-AE8668EE20B7}" type="sibTrans" cxnId="{3B549327-E9CD-46EA-8133-29FA27746E05}">
      <dgm:prSet/>
      <dgm:spPr/>
      <dgm:t>
        <a:bodyPr/>
        <a:lstStyle/>
        <a:p>
          <a:endParaRPr lang="es-MX"/>
        </a:p>
      </dgm:t>
    </dgm:pt>
    <dgm:pt modelId="{621B956F-0352-48E3-AD95-1639D2415FE1}">
      <dgm:prSet custT="1"/>
      <dgm:spPr/>
      <dgm:t>
        <a:bodyPr/>
        <a:lstStyle/>
        <a:p>
          <a:r>
            <a:rPr lang="es-MX" sz="1200" dirty="0">
              <a:latin typeface="Trebuchet MS" panose="020B0603020202020204" pitchFamily="34" charset="0"/>
            </a:rPr>
            <a:t>Tesis</a:t>
          </a:r>
          <a:endParaRPr lang="es-MX" sz="1400" dirty="0">
            <a:latin typeface="Trebuchet MS" panose="020B0603020202020204" pitchFamily="34" charset="0"/>
          </a:endParaRPr>
        </a:p>
      </dgm:t>
    </dgm:pt>
    <dgm:pt modelId="{8DDE6AB2-8BBF-4566-B0EC-DECF90870ABB}" type="parTrans" cxnId="{295CB201-425D-4470-A50B-ECE0232BC6C2}">
      <dgm:prSet/>
      <dgm:spPr/>
      <dgm:t>
        <a:bodyPr/>
        <a:lstStyle/>
        <a:p>
          <a:endParaRPr lang="es-MX"/>
        </a:p>
      </dgm:t>
    </dgm:pt>
    <dgm:pt modelId="{27FA6631-EDAC-4771-BE9A-0C9E1540783F}" type="sibTrans" cxnId="{295CB201-425D-4470-A50B-ECE0232BC6C2}">
      <dgm:prSet/>
      <dgm:spPr/>
      <dgm:t>
        <a:bodyPr/>
        <a:lstStyle/>
        <a:p>
          <a:endParaRPr lang="es-MX"/>
        </a:p>
      </dgm:t>
    </dgm:pt>
    <dgm:pt modelId="{901E771F-9A21-44FA-9589-4DF39139CE76}">
      <dgm:prSet custT="1"/>
      <dgm:spPr/>
      <dgm:t>
        <a:bodyPr/>
        <a:lstStyle/>
        <a:p>
          <a:r>
            <a:rPr lang="es-MX" sz="1200" dirty="0">
              <a:latin typeface="Trebuchet MS" panose="020B0603020202020204" pitchFamily="34" charset="0"/>
            </a:rPr>
            <a:t>Artículo de investigación</a:t>
          </a:r>
        </a:p>
      </dgm:t>
    </dgm:pt>
    <dgm:pt modelId="{3974464D-FDFC-40B2-BB8B-E41F91D40135}" type="parTrans" cxnId="{2DECF130-3FE8-4859-B7C6-7604CA10A8CA}">
      <dgm:prSet/>
      <dgm:spPr/>
      <dgm:t>
        <a:bodyPr/>
        <a:lstStyle/>
        <a:p>
          <a:endParaRPr lang="es-MX"/>
        </a:p>
      </dgm:t>
    </dgm:pt>
    <dgm:pt modelId="{19AF6802-C89D-419F-B951-EC1079352DB5}" type="sibTrans" cxnId="{2DECF130-3FE8-4859-B7C6-7604CA10A8CA}">
      <dgm:prSet/>
      <dgm:spPr/>
      <dgm:t>
        <a:bodyPr/>
        <a:lstStyle/>
        <a:p>
          <a:endParaRPr lang="es-MX"/>
        </a:p>
      </dgm:t>
    </dgm:pt>
    <dgm:pt modelId="{6FC9D35B-25EB-431B-A18E-AC932B0F007E}" type="pres">
      <dgm:prSet presAssocID="{44196B06-867B-4A6C-8A4E-F9BC5B08AD73}" presName="cycle" presStyleCnt="0">
        <dgm:presLayoutVars>
          <dgm:chMax val="1"/>
          <dgm:dir/>
          <dgm:animLvl val="ctr"/>
          <dgm:resizeHandles val="exact"/>
        </dgm:presLayoutVars>
      </dgm:prSet>
      <dgm:spPr/>
    </dgm:pt>
    <dgm:pt modelId="{DB6DD126-2FA5-4655-8D54-A443BE1F3465}" type="pres">
      <dgm:prSet presAssocID="{23DD4512-723E-4EA7-A172-02164517B7CB}" presName="centerShape" presStyleLbl="node0" presStyleIdx="0" presStyleCnt="1"/>
      <dgm:spPr/>
    </dgm:pt>
    <dgm:pt modelId="{46183A4E-21D9-4217-AE5A-5EB84D33ED4C}" type="pres">
      <dgm:prSet presAssocID="{A726A715-FA15-4D6E-83D8-F8B2EF0726A3}" presName="Name9" presStyleLbl="parChTrans1D2" presStyleIdx="0" presStyleCnt="5"/>
      <dgm:spPr/>
    </dgm:pt>
    <dgm:pt modelId="{713B912A-341C-473F-BB1C-CFC27B727A3C}" type="pres">
      <dgm:prSet presAssocID="{A726A715-FA15-4D6E-83D8-F8B2EF0726A3}" presName="connTx" presStyleLbl="parChTrans1D2" presStyleIdx="0" presStyleCnt="5"/>
      <dgm:spPr/>
    </dgm:pt>
    <dgm:pt modelId="{FCDE81EA-BB22-4F86-9CE1-932F354D2990}" type="pres">
      <dgm:prSet presAssocID="{1A61A498-0D84-4A05-A263-C73D7FA5BCE6}" presName="node" presStyleLbl="node1" presStyleIdx="0" presStyleCnt="5">
        <dgm:presLayoutVars>
          <dgm:bulletEnabled val="1"/>
        </dgm:presLayoutVars>
      </dgm:prSet>
      <dgm:spPr/>
    </dgm:pt>
    <dgm:pt modelId="{D655F784-79E2-4F2D-97D3-EFABE231C816}" type="pres">
      <dgm:prSet presAssocID="{D0256A53-A045-40F5-8318-AEF0167D4D3E}" presName="Name9" presStyleLbl="parChTrans1D2" presStyleIdx="1" presStyleCnt="5"/>
      <dgm:spPr/>
    </dgm:pt>
    <dgm:pt modelId="{8D11A7E3-BE36-47EE-BC9E-466314755272}" type="pres">
      <dgm:prSet presAssocID="{D0256A53-A045-40F5-8318-AEF0167D4D3E}" presName="connTx" presStyleLbl="parChTrans1D2" presStyleIdx="1" presStyleCnt="5"/>
      <dgm:spPr/>
    </dgm:pt>
    <dgm:pt modelId="{1D6454FB-C8C6-4B2B-8224-3A1917536FA9}" type="pres">
      <dgm:prSet presAssocID="{5B477958-ACCC-49DD-8B93-8EEAE6B8E63C}" presName="node" presStyleLbl="node1" presStyleIdx="1" presStyleCnt="5">
        <dgm:presLayoutVars>
          <dgm:bulletEnabled val="1"/>
        </dgm:presLayoutVars>
      </dgm:prSet>
      <dgm:spPr/>
    </dgm:pt>
    <dgm:pt modelId="{09A187AB-EEEB-4582-BEC8-4A9CD51F5205}" type="pres">
      <dgm:prSet presAssocID="{9D06C525-F662-4CCC-A877-0C6753A17BC7}" presName="Name9" presStyleLbl="parChTrans1D2" presStyleIdx="2" presStyleCnt="5"/>
      <dgm:spPr/>
    </dgm:pt>
    <dgm:pt modelId="{54E09F9C-F9D0-4172-A797-765E3A8FE57C}" type="pres">
      <dgm:prSet presAssocID="{9D06C525-F662-4CCC-A877-0C6753A17BC7}" presName="connTx" presStyleLbl="parChTrans1D2" presStyleIdx="2" presStyleCnt="5"/>
      <dgm:spPr/>
    </dgm:pt>
    <dgm:pt modelId="{916C588A-20F4-43C4-A37B-52C73F9EC925}" type="pres">
      <dgm:prSet presAssocID="{368B9E6C-7BA3-4A2E-A6B6-E574B8E5BE0E}" presName="node" presStyleLbl="node1" presStyleIdx="2" presStyleCnt="5">
        <dgm:presLayoutVars>
          <dgm:bulletEnabled val="1"/>
        </dgm:presLayoutVars>
      </dgm:prSet>
      <dgm:spPr/>
    </dgm:pt>
    <dgm:pt modelId="{73062DE2-0494-40B1-8E1D-17FBE4300230}" type="pres">
      <dgm:prSet presAssocID="{8DDE6AB2-8BBF-4566-B0EC-DECF90870ABB}" presName="Name9" presStyleLbl="parChTrans1D2" presStyleIdx="3" presStyleCnt="5"/>
      <dgm:spPr/>
    </dgm:pt>
    <dgm:pt modelId="{F306192B-B05A-47B4-B0F9-FC2915FDB4D1}" type="pres">
      <dgm:prSet presAssocID="{8DDE6AB2-8BBF-4566-B0EC-DECF90870ABB}" presName="connTx" presStyleLbl="parChTrans1D2" presStyleIdx="3" presStyleCnt="5"/>
      <dgm:spPr/>
    </dgm:pt>
    <dgm:pt modelId="{88FB9E91-BD0F-47E3-8A50-7FD62624F43D}" type="pres">
      <dgm:prSet presAssocID="{621B956F-0352-48E3-AD95-1639D2415FE1}" presName="node" presStyleLbl="node1" presStyleIdx="3" presStyleCnt="5">
        <dgm:presLayoutVars>
          <dgm:bulletEnabled val="1"/>
        </dgm:presLayoutVars>
      </dgm:prSet>
      <dgm:spPr/>
    </dgm:pt>
    <dgm:pt modelId="{34827112-B344-48C0-96C6-E130CA234EDD}" type="pres">
      <dgm:prSet presAssocID="{3974464D-FDFC-40B2-BB8B-E41F91D40135}" presName="Name9" presStyleLbl="parChTrans1D2" presStyleIdx="4" presStyleCnt="5"/>
      <dgm:spPr/>
    </dgm:pt>
    <dgm:pt modelId="{73936270-ED3F-4116-8C05-EC4E8A892037}" type="pres">
      <dgm:prSet presAssocID="{3974464D-FDFC-40B2-BB8B-E41F91D40135}" presName="connTx" presStyleLbl="parChTrans1D2" presStyleIdx="4" presStyleCnt="5"/>
      <dgm:spPr/>
    </dgm:pt>
    <dgm:pt modelId="{89BD0CC1-6E4A-4812-91AC-7547E53B64D4}" type="pres">
      <dgm:prSet presAssocID="{901E771F-9A21-44FA-9589-4DF39139CE76}" presName="node" presStyleLbl="node1" presStyleIdx="4" presStyleCnt="5">
        <dgm:presLayoutVars>
          <dgm:bulletEnabled val="1"/>
        </dgm:presLayoutVars>
      </dgm:prSet>
      <dgm:spPr/>
    </dgm:pt>
  </dgm:ptLst>
  <dgm:cxnLst>
    <dgm:cxn modelId="{136D5700-A3CC-4A74-8618-DF39B5770185}" type="presOf" srcId="{A726A715-FA15-4D6E-83D8-F8B2EF0726A3}" destId="{713B912A-341C-473F-BB1C-CFC27B727A3C}" srcOrd="1" destOrd="0" presId="urn:microsoft.com/office/officeart/2005/8/layout/radial1"/>
    <dgm:cxn modelId="{295CB201-425D-4470-A50B-ECE0232BC6C2}" srcId="{23DD4512-723E-4EA7-A172-02164517B7CB}" destId="{621B956F-0352-48E3-AD95-1639D2415FE1}" srcOrd="3" destOrd="0" parTransId="{8DDE6AB2-8BBF-4566-B0EC-DECF90870ABB}" sibTransId="{27FA6631-EDAC-4771-BE9A-0C9E1540783F}"/>
    <dgm:cxn modelId="{E445E911-FB81-4E85-8799-40EFA66BB347}" srcId="{23DD4512-723E-4EA7-A172-02164517B7CB}" destId="{1A61A498-0D84-4A05-A263-C73D7FA5BCE6}" srcOrd="0" destOrd="0" parTransId="{A726A715-FA15-4D6E-83D8-F8B2EF0726A3}" sibTransId="{69650F39-0F08-4F84-BE3E-C6EA3F7FB04B}"/>
    <dgm:cxn modelId="{63359E14-12E3-41A8-96B1-5EB5AF8B8C5F}" type="presOf" srcId="{9D06C525-F662-4CCC-A877-0C6753A17BC7}" destId="{09A187AB-EEEB-4582-BEC8-4A9CD51F5205}" srcOrd="0" destOrd="0" presId="urn:microsoft.com/office/officeart/2005/8/layout/radial1"/>
    <dgm:cxn modelId="{0C9CAA22-EF1A-43DE-8DFF-435C16414995}" type="presOf" srcId="{D0256A53-A045-40F5-8318-AEF0167D4D3E}" destId="{D655F784-79E2-4F2D-97D3-EFABE231C816}" srcOrd="0" destOrd="0" presId="urn:microsoft.com/office/officeart/2005/8/layout/radial1"/>
    <dgm:cxn modelId="{3B549327-E9CD-46EA-8133-29FA27746E05}" srcId="{23DD4512-723E-4EA7-A172-02164517B7CB}" destId="{368B9E6C-7BA3-4A2E-A6B6-E574B8E5BE0E}" srcOrd="2" destOrd="0" parTransId="{9D06C525-F662-4CCC-A877-0C6753A17BC7}" sibTransId="{ABCD5915-0ED2-4A47-81EE-AE8668EE20B7}"/>
    <dgm:cxn modelId="{2DECF130-3FE8-4859-B7C6-7604CA10A8CA}" srcId="{23DD4512-723E-4EA7-A172-02164517B7CB}" destId="{901E771F-9A21-44FA-9589-4DF39139CE76}" srcOrd="4" destOrd="0" parTransId="{3974464D-FDFC-40B2-BB8B-E41F91D40135}" sibTransId="{19AF6802-C89D-419F-B951-EC1079352DB5}"/>
    <dgm:cxn modelId="{79DFF545-8B24-4AB4-9102-7E2E63CA45CC}" type="presOf" srcId="{1A61A498-0D84-4A05-A263-C73D7FA5BCE6}" destId="{FCDE81EA-BB22-4F86-9CE1-932F354D2990}" srcOrd="0" destOrd="0" presId="urn:microsoft.com/office/officeart/2005/8/layout/radial1"/>
    <dgm:cxn modelId="{0DAB5051-0AC4-4422-8C3A-EAF020E56904}" srcId="{23DD4512-723E-4EA7-A172-02164517B7CB}" destId="{5B477958-ACCC-49DD-8B93-8EEAE6B8E63C}" srcOrd="1" destOrd="0" parTransId="{D0256A53-A045-40F5-8318-AEF0167D4D3E}" sibTransId="{0C37A763-6395-41E8-B710-59BB9BA75600}"/>
    <dgm:cxn modelId="{3A64C172-4E2C-4DC4-A568-84F5856C5A2C}" type="presOf" srcId="{A726A715-FA15-4D6E-83D8-F8B2EF0726A3}" destId="{46183A4E-21D9-4217-AE5A-5EB84D33ED4C}" srcOrd="0" destOrd="0" presId="urn:microsoft.com/office/officeart/2005/8/layout/radial1"/>
    <dgm:cxn modelId="{76886086-D366-4F00-B757-DFBCBA1B6AD2}" type="presOf" srcId="{9D06C525-F662-4CCC-A877-0C6753A17BC7}" destId="{54E09F9C-F9D0-4172-A797-765E3A8FE57C}" srcOrd="1" destOrd="0" presId="urn:microsoft.com/office/officeart/2005/8/layout/radial1"/>
    <dgm:cxn modelId="{E591D687-E623-4808-82C9-AA2CD5622CF3}" type="presOf" srcId="{23DD4512-723E-4EA7-A172-02164517B7CB}" destId="{DB6DD126-2FA5-4655-8D54-A443BE1F3465}" srcOrd="0" destOrd="0" presId="urn:microsoft.com/office/officeart/2005/8/layout/radial1"/>
    <dgm:cxn modelId="{318B888B-6DF3-4F93-BDCB-F43975C80622}" type="presOf" srcId="{901E771F-9A21-44FA-9589-4DF39139CE76}" destId="{89BD0CC1-6E4A-4812-91AC-7547E53B64D4}" srcOrd="0" destOrd="0" presId="urn:microsoft.com/office/officeart/2005/8/layout/radial1"/>
    <dgm:cxn modelId="{241DB58B-BF21-425A-8C25-C6D965FF3A1C}" srcId="{44196B06-867B-4A6C-8A4E-F9BC5B08AD73}" destId="{23DD4512-723E-4EA7-A172-02164517B7CB}" srcOrd="0" destOrd="0" parTransId="{4116AB17-49A1-4BEA-B9B4-B2EDFA2D0B5E}" sibTransId="{1796EFA7-1B70-4A31-B14B-80E585FFC0A9}"/>
    <dgm:cxn modelId="{7D8F7B95-535C-45F2-BB7B-218DC450F952}" type="presOf" srcId="{D0256A53-A045-40F5-8318-AEF0167D4D3E}" destId="{8D11A7E3-BE36-47EE-BC9E-466314755272}" srcOrd="1" destOrd="0" presId="urn:microsoft.com/office/officeart/2005/8/layout/radial1"/>
    <dgm:cxn modelId="{A0FCCEA7-50FC-494D-9973-E05D92C5B6C7}" type="presOf" srcId="{8DDE6AB2-8BBF-4566-B0EC-DECF90870ABB}" destId="{F306192B-B05A-47B4-B0F9-FC2915FDB4D1}" srcOrd="1" destOrd="0" presId="urn:microsoft.com/office/officeart/2005/8/layout/radial1"/>
    <dgm:cxn modelId="{DEFE9FAA-7395-4E37-8E05-A57DD7461A74}" type="presOf" srcId="{3974464D-FDFC-40B2-BB8B-E41F91D40135}" destId="{73936270-ED3F-4116-8C05-EC4E8A892037}" srcOrd="1" destOrd="0" presId="urn:microsoft.com/office/officeart/2005/8/layout/radial1"/>
    <dgm:cxn modelId="{F2B0ECB0-A861-4C7F-811F-E61695C398B4}" type="presOf" srcId="{44196B06-867B-4A6C-8A4E-F9BC5B08AD73}" destId="{6FC9D35B-25EB-431B-A18E-AC932B0F007E}" srcOrd="0" destOrd="0" presId="urn:microsoft.com/office/officeart/2005/8/layout/radial1"/>
    <dgm:cxn modelId="{9C61D7B9-3971-4256-A0DE-4B5510A2F4D5}" type="presOf" srcId="{8DDE6AB2-8BBF-4566-B0EC-DECF90870ABB}" destId="{73062DE2-0494-40B1-8E1D-17FBE4300230}" srcOrd="0" destOrd="0" presId="urn:microsoft.com/office/officeart/2005/8/layout/radial1"/>
    <dgm:cxn modelId="{758A3BBC-0012-47BE-A900-F59516979B38}" type="presOf" srcId="{3974464D-FDFC-40B2-BB8B-E41F91D40135}" destId="{34827112-B344-48C0-96C6-E130CA234EDD}" srcOrd="0" destOrd="0" presId="urn:microsoft.com/office/officeart/2005/8/layout/radial1"/>
    <dgm:cxn modelId="{2E9BE4CF-AA10-4015-9FE0-13A9FEF5525F}" type="presOf" srcId="{368B9E6C-7BA3-4A2E-A6B6-E574B8E5BE0E}" destId="{916C588A-20F4-43C4-A37B-52C73F9EC925}" srcOrd="0" destOrd="0" presId="urn:microsoft.com/office/officeart/2005/8/layout/radial1"/>
    <dgm:cxn modelId="{F19673E4-E4E5-41D3-AD89-A722F342F294}" type="presOf" srcId="{5B477958-ACCC-49DD-8B93-8EEAE6B8E63C}" destId="{1D6454FB-C8C6-4B2B-8224-3A1917536FA9}" srcOrd="0" destOrd="0" presId="urn:microsoft.com/office/officeart/2005/8/layout/radial1"/>
    <dgm:cxn modelId="{DA4F05F5-7ADE-4A47-9AC1-15C3E2BFC082}" type="presOf" srcId="{621B956F-0352-48E3-AD95-1639D2415FE1}" destId="{88FB9E91-BD0F-47E3-8A50-7FD62624F43D}" srcOrd="0" destOrd="0" presId="urn:microsoft.com/office/officeart/2005/8/layout/radial1"/>
    <dgm:cxn modelId="{8171C4A0-CBAB-4432-B8ED-7A36257E51AC}" type="presParOf" srcId="{6FC9D35B-25EB-431B-A18E-AC932B0F007E}" destId="{DB6DD126-2FA5-4655-8D54-A443BE1F3465}" srcOrd="0" destOrd="0" presId="urn:microsoft.com/office/officeart/2005/8/layout/radial1"/>
    <dgm:cxn modelId="{6561250C-F2E7-4F84-AA6C-2FF17A60D163}" type="presParOf" srcId="{6FC9D35B-25EB-431B-A18E-AC932B0F007E}" destId="{46183A4E-21D9-4217-AE5A-5EB84D33ED4C}" srcOrd="1" destOrd="0" presId="urn:microsoft.com/office/officeart/2005/8/layout/radial1"/>
    <dgm:cxn modelId="{75208738-F241-4145-AE27-C53CCE9A7FA8}" type="presParOf" srcId="{46183A4E-21D9-4217-AE5A-5EB84D33ED4C}" destId="{713B912A-341C-473F-BB1C-CFC27B727A3C}" srcOrd="0" destOrd="0" presId="urn:microsoft.com/office/officeart/2005/8/layout/radial1"/>
    <dgm:cxn modelId="{7D141064-76BB-48A1-9E0D-C32430E6AB34}" type="presParOf" srcId="{6FC9D35B-25EB-431B-A18E-AC932B0F007E}" destId="{FCDE81EA-BB22-4F86-9CE1-932F354D2990}" srcOrd="2" destOrd="0" presId="urn:microsoft.com/office/officeart/2005/8/layout/radial1"/>
    <dgm:cxn modelId="{EFCFBA03-9BE3-4468-949D-4CFD62D19282}" type="presParOf" srcId="{6FC9D35B-25EB-431B-A18E-AC932B0F007E}" destId="{D655F784-79E2-4F2D-97D3-EFABE231C816}" srcOrd="3" destOrd="0" presId="urn:microsoft.com/office/officeart/2005/8/layout/radial1"/>
    <dgm:cxn modelId="{C3DD789E-1AD1-40C6-9AF0-654DDABE70C7}" type="presParOf" srcId="{D655F784-79E2-4F2D-97D3-EFABE231C816}" destId="{8D11A7E3-BE36-47EE-BC9E-466314755272}" srcOrd="0" destOrd="0" presId="urn:microsoft.com/office/officeart/2005/8/layout/radial1"/>
    <dgm:cxn modelId="{9B3AA533-2DC0-492D-BC05-9D8F03840CAF}" type="presParOf" srcId="{6FC9D35B-25EB-431B-A18E-AC932B0F007E}" destId="{1D6454FB-C8C6-4B2B-8224-3A1917536FA9}" srcOrd="4" destOrd="0" presId="urn:microsoft.com/office/officeart/2005/8/layout/radial1"/>
    <dgm:cxn modelId="{DEF406BF-32C3-4AA6-AA63-3830FC88C486}" type="presParOf" srcId="{6FC9D35B-25EB-431B-A18E-AC932B0F007E}" destId="{09A187AB-EEEB-4582-BEC8-4A9CD51F5205}" srcOrd="5" destOrd="0" presId="urn:microsoft.com/office/officeart/2005/8/layout/radial1"/>
    <dgm:cxn modelId="{5E9385B9-A39F-4B25-9264-4D980108144B}" type="presParOf" srcId="{09A187AB-EEEB-4582-BEC8-4A9CD51F5205}" destId="{54E09F9C-F9D0-4172-A797-765E3A8FE57C}" srcOrd="0" destOrd="0" presId="urn:microsoft.com/office/officeart/2005/8/layout/radial1"/>
    <dgm:cxn modelId="{2B76CCE7-1CC6-4634-B8C7-C4E24356D795}" type="presParOf" srcId="{6FC9D35B-25EB-431B-A18E-AC932B0F007E}" destId="{916C588A-20F4-43C4-A37B-52C73F9EC925}" srcOrd="6" destOrd="0" presId="urn:microsoft.com/office/officeart/2005/8/layout/radial1"/>
    <dgm:cxn modelId="{65EAC9BF-47E7-4D3E-945E-9502FB15761E}" type="presParOf" srcId="{6FC9D35B-25EB-431B-A18E-AC932B0F007E}" destId="{73062DE2-0494-40B1-8E1D-17FBE4300230}" srcOrd="7" destOrd="0" presId="urn:microsoft.com/office/officeart/2005/8/layout/radial1"/>
    <dgm:cxn modelId="{30DE8358-07A8-486D-AC12-9CD38F42FA15}" type="presParOf" srcId="{73062DE2-0494-40B1-8E1D-17FBE4300230}" destId="{F306192B-B05A-47B4-B0F9-FC2915FDB4D1}" srcOrd="0" destOrd="0" presId="urn:microsoft.com/office/officeart/2005/8/layout/radial1"/>
    <dgm:cxn modelId="{B1B7255F-68B2-4327-BFEE-6D7AB8A0BB25}" type="presParOf" srcId="{6FC9D35B-25EB-431B-A18E-AC932B0F007E}" destId="{88FB9E91-BD0F-47E3-8A50-7FD62624F43D}" srcOrd="8" destOrd="0" presId="urn:microsoft.com/office/officeart/2005/8/layout/radial1"/>
    <dgm:cxn modelId="{59E23224-E336-41A7-B77C-71A571E70834}" type="presParOf" srcId="{6FC9D35B-25EB-431B-A18E-AC932B0F007E}" destId="{34827112-B344-48C0-96C6-E130CA234EDD}" srcOrd="9" destOrd="0" presId="urn:microsoft.com/office/officeart/2005/8/layout/radial1"/>
    <dgm:cxn modelId="{42EF212F-9954-47D6-9F01-148A0496C5B3}" type="presParOf" srcId="{34827112-B344-48C0-96C6-E130CA234EDD}" destId="{73936270-ED3F-4116-8C05-EC4E8A892037}" srcOrd="0" destOrd="0" presId="urn:microsoft.com/office/officeart/2005/8/layout/radial1"/>
    <dgm:cxn modelId="{4FC7DA9F-328D-4E97-B965-DC921529E56E}" type="presParOf" srcId="{6FC9D35B-25EB-431B-A18E-AC932B0F007E}" destId="{89BD0CC1-6E4A-4812-91AC-7547E53B64D4}" srcOrd="10" destOrd="0" presId="urn:microsoft.com/office/officeart/2005/8/layout/radial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6DD126-2FA5-4655-8D54-A443BE1F3465}">
      <dsp:nvSpPr>
        <dsp:cNvPr id="0" name=""/>
        <dsp:cNvSpPr/>
      </dsp:nvSpPr>
      <dsp:spPr>
        <a:xfrm>
          <a:off x="2958347" y="1827405"/>
          <a:ext cx="1389248" cy="1389248"/>
        </a:xfrm>
        <a:prstGeom prst="ellipse">
          <a:avLst/>
        </a:prstGeom>
        <a:gradFill rotWithShape="0">
          <a:gsLst>
            <a:gs pos="0">
              <a:schemeClr val="accent2">
                <a:shade val="80000"/>
                <a:hueOff val="0"/>
                <a:satOff val="0"/>
                <a:lumOff val="0"/>
                <a:alphaOff val="0"/>
                <a:tint val="98000"/>
                <a:lumMod val="110000"/>
              </a:schemeClr>
            </a:gs>
            <a:gs pos="84000">
              <a:schemeClr val="accent2">
                <a:shade val="80000"/>
                <a:hueOff val="0"/>
                <a:satOff val="0"/>
                <a:lumOff val="0"/>
                <a:alphaOff val="0"/>
                <a:shade val="90000"/>
                <a:lumMod val="88000"/>
              </a:schemeClr>
            </a:gs>
          </a:gsLst>
          <a:lin ang="5400000" scaled="0"/>
        </a:gradFill>
        <a:ln>
          <a:noFill/>
        </a:ln>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s-MX" sz="1400" kern="1200" dirty="0">
              <a:latin typeface="Trebuchet MS" panose="020B0603020202020204" pitchFamily="34" charset="0"/>
              <a:ea typeface="Open Sans Light" panose="020B0306030504020204" pitchFamily="34" charset="0"/>
              <a:cs typeface="Open Sans Light" panose="020B0306030504020204" pitchFamily="34" charset="0"/>
            </a:rPr>
            <a:t>Resultados esperados </a:t>
          </a:r>
          <a:endParaRPr lang="es-MX" sz="1400" kern="1200" dirty="0">
            <a:latin typeface="Trebuchet MS" panose="020B0603020202020204" pitchFamily="34" charset="0"/>
          </a:endParaRPr>
        </a:p>
      </dsp:txBody>
      <dsp:txXfrm>
        <a:off x="3161798" y="2030856"/>
        <a:ext cx="982346" cy="982346"/>
      </dsp:txXfrm>
    </dsp:sp>
    <dsp:sp modelId="{46183A4E-21D9-4217-AE5A-5EB84D33ED4C}">
      <dsp:nvSpPr>
        <dsp:cNvPr id="0" name=""/>
        <dsp:cNvSpPr/>
      </dsp:nvSpPr>
      <dsp:spPr>
        <a:xfrm rot="16200000">
          <a:off x="3443277" y="1600598"/>
          <a:ext cx="419388" cy="34227"/>
        </a:xfrm>
        <a:custGeom>
          <a:avLst/>
          <a:gdLst/>
          <a:ahLst/>
          <a:cxnLst/>
          <a:rect l="0" t="0" r="0" b="0"/>
          <a:pathLst>
            <a:path>
              <a:moveTo>
                <a:pt x="0" y="17113"/>
              </a:moveTo>
              <a:lnTo>
                <a:pt x="419388" y="17113"/>
              </a:lnTo>
            </a:path>
          </a:pathLst>
        </a:custGeom>
        <a:noFill/>
        <a:ln w="22225" cap="rnd" cmpd="sng" algn="ctr">
          <a:solidFill>
            <a:schemeClr val="accent2">
              <a:tint val="99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s-MX" sz="500" kern="1200"/>
        </a:p>
      </dsp:txBody>
      <dsp:txXfrm>
        <a:off x="3642487" y="1607227"/>
        <a:ext cx="20969" cy="20969"/>
      </dsp:txXfrm>
    </dsp:sp>
    <dsp:sp modelId="{FCDE81EA-BB22-4F86-9CE1-932F354D2990}">
      <dsp:nvSpPr>
        <dsp:cNvPr id="0" name=""/>
        <dsp:cNvSpPr/>
      </dsp:nvSpPr>
      <dsp:spPr>
        <a:xfrm>
          <a:off x="2958347" y="18769"/>
          <a:ext cx="1389248" cy="1389248"/>
        </a:xfrm>
        <a:prstGeom prst="ellipse">
          <a:avLst/>
        </a:prstGeom>
        <a:gradFill rotWithShape="0">
          <a:gsLst>
            <a:gs pos="0">
              <a:schemeClr val="accent2">
                <a:shade val="80000"/>
                <a:hueOff val="0"/>
                <a:satOff val="0"/>
                <a:lumOff val="0"/>
                <a:alphaOff val="0"/>
                <a:tint val="98000"/>
                <a:lumMod val="110000"/>
              </a:schemeClr>
            </a:gs>
            <a:gs pos="84000">
              <a:schemeClr val="accent2">
                <a:shade val="80000"/>
                <a:hueOff val="0"/>
                <a:satOff val="0"/>
                <a:lumOff val="0"/>
                <a:alphaOff val="0"/>
                <a:shade val="90000"/>
                <a:lumMod val="88000"/>
              </a:schemeClr>
            </a:gs>
          </a:gsLst>
          <a:lin ang="5400000" scaled="0"/>
        </a:gradFill>
        <a:ln>
          <a:noFill/>
        </a:ln>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Font typeface="Wingdings" panose="05000000000000000000" pitchFamily="2" charset="2"/>
            <a:buNone/>
          </a:pPr>
          <a:r>
            <a:rPr lang="es-MX" sz="1200" kern="1200" dirty="0">
              <a:latin typeface="Trebuchet MS" panose="020B0603020202020204" pitchFamily="34" charset="0"/>
            </a:rPr>
            <a:t>Diseño</a:t>
          </a:r>
          <a:r>
            <a:rPr lang="es-MX" sz="1200" kern="1200" baseline="0" dirty="0">
              <a:latin typeface="Trebuchet MS" panose="020B0603020202020204" pitchFamily="34" charset="0"/>
            </a:rPr>
            <a:t> de alarma sonora </a:t>
          </a:r>
          <a:endParaRPr lang="es-MX" sz="1200" kern="1200" dirty="0">
            <a:latin typeface="Trebuchet MS" panose="020B0603020202020204" pitchFamily="34" charset="0"/>
          </a:endParaRPr>
        </a:p>
      </dsp:txBody>
      <dsp:txXfrm>
        <a:off x="3161798" y="222220"/>
        <a:ext cx="982346" cy="982346"/>
      </dsp:txXfrm>
    </dsp:sp>
    <dsp:sp modelId="{D655F784-79E2-4F2D-97D3-EFABE231C816}">
      <dsp:nvSpPr>
        <dsp:cNvPr id="0" name=""/>
        <dsp:cNvSpPr/>
      </dsp:nvSpPr>
      <dsp:spPr>
        <a:xfrm rot="20520000">
          <a:off x="4303335" y="2225466"/>
          <a:ext cx="419388" cy="34227"/>
        </a:xfrm>
        <a:custGeom>
          <a:avLst/>
          <a:gdLst/>
          <a:ahLst/>
          <a:cxnLst/>
          <a:rect l="0" t="0" r="0" b="0"/>
          <a:pathLst>
            <a:path>
              <a:moveTo>
                <a:pt x="0" y="17113"/>
              </a:moveTo>
              <a:lnTo>
                <a:pt x="419388" y="17113"/>
              </a:lnTo>
            </a:path>
          </a:pathLst>
        </a:custGeom>
        <a:noFill/>
        <a:ln w="22225" cap="rnd" cmpd="sng" algn="ctr">
          <a:solidFill>
            <a:schemeClr val="accent2">
              <a:tint val="99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s-MX" sz="500" kern="1200"/>
        </a:p>
      </dsp:txBody>
      <dsp:txXfrm>
        <a:off x="4502544" y="2232095"/>
        <a:ext cx="20969" cy="20969"/>
      </dsp:txXfrm>
    </dsp:sp>
    <dsp:sp modelId="{1D6454FB-C8C6-4B2B-8224-3A1917536FA9}">
      <dsp:nvSpPr>
        <dsp:cNvPr id="0" name=""/>
        <dsp:cNvSpPr/>
      </dsp:nvSpPr>
      <dsp:spPr>
        <a:xfrm>
          <a:off x="4678463" y="1268506"/>
          <a:ext cx="1389248" cy="1389248"/>
        </a:xfrm>
        <a:prstGeom prst="ellipse">
          <a:avLst/>
        </a:prstGeom>
        <a:gradFill rotWithShape="0">
          <a:gsLst>
            <a:gs pos="0">
              <a:schemeClr val="accent2">
                <a:shade val="80000"/>
                <a:hueOff val="105348"/>
                <a:satOff val="-7609"/>
                <a:lumOff val="8185"/>
                <a:alphaOff val="0"/>
                <a:tint val="98000"/>
                <a:lumMod val="110000"/>
              </a:schemeClr>
            </a:gs>
            <a:gs pos="84000">
              <a:schemeClr val="accent2">
                <a:shade val="80000"/>
                <a:hueOff val="105348"/>
                <a:satOff val="-7609"/>
                <a:lumOff val="8185"/>
                <a:alphaOff val="0"/>
                <a:shade val="90000"/>
                <a:lumMod val="88000"/>
              </a:schemeClr>
            </a:gs>
          </a:gsLst>
          <a:lin ang="5400000" scaled="0"/>
        </a:gradFill>
        <a:ln>
          <a:noFill/>
        </a:ln>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s-MX" sz="1200" kern="1200" dirty="0">
              <a:latin typeface="Trebuchet MS" panose="020B0603020202020204" pitchFamily="34" charset="0"/>
            </a:rPr>
            <a:t>Pruebas de Validación</a:t>
          </a:r>
        </a:p>
      </dsp:txBody>
      <dsp:txXfrm>
        <a:off x="4881914" y="1471957"/>
        <a:ext cx="982346" cy="982346"/>
      </dsp:txXfrm>
    </dsp:sp>
    <dsp:sp modelId="{09A187AB-EEEB-4582-BEC8-4A9CD51F5205}">
      <dsp:nvSpPr>
        <dsp:cNvPr id="0" name=""/>
        <dsp:cNvSpPr/>
      </dsp:nvSpPr>
      <dsp:spPr>
        <a:xfrm rot="3240000">
          <a:off x="3974822" y="3236524"/>
          <a:ext cx="419388" cy="34227"/>
        </a:xfrm>
        <a:custGeom>
          <a:avLst/>
          <a:gdLst/>
          <a:ahLst/>
          <a:cxnLst/>
          <a:rect l="0" t="0" r="0" b="0"/>
          <a:pathLst>
            <a:path>
              <a:moveTo>
                <a:pt x="0" y="17113"/>
              </a:moveTo>
              <a:lnTo>
                <a:pt x="419388" y="17113"/>
              </a:lnTo>
            </a:path>
          </a:pathLst>
        </a:custGeom>
        <a:noFill/>
        <a:ln w="22225" cap="rnd" cmpd="sng" algn="ctr">
          <a:solidFill>
            <a:schemeClr val="accent2">
              <a:tint val="99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s-MX" sz="500" kern="1200"/>
        </a:p>
      </dsp:txBody>
      <dsp:txXfrm>
        <a:off x="4174032" y="3243153"/>
        <a:ext cx="20969" cy="20969"/>
      </dsp:txXfrm>
    </dsp:sp>
    <dsp:sp modelId="{916C588A-20F4-43C4-A37B-52C73F9EC925}">
      <dsp:nvSpPr>
        <dsp:cNvPr id="0" name=""/>
        <dsp:cNvSpPr/>
      </dsp:nvSpPr>
      <dsp:spPr>
        <a:xfrm>
          <a:off x="4021437" y="3290623"/>
          <a:ext cx="1389248" cy="1389248"/>
        </a:xfrm>
        <a:prstGeom prst="ellipse">
          <a:avLst/>
        </a:prstGeom>
        <a:gradFill rotWithShape="0">
          <a:gsLst>
            <a:gs pos="0">
              <a:schemeClr val="accent2">
                <a:shade val="80000"/>
                <a:hueOff val="210696"/>
                <a:satOff val="-15219"/>
                <a:lumOff val="16371"/>
                <a:alphaOff val="0"/>
                <a:tint val="98000"/>
                <a:lumMod val="110000"/>
              </a:schemeClr>
            </a:gs>
            <a:gs pos="84000">
              <a:schemeClr val="accent2">
                <a:shade val="80000"/>
                <a:hueOff val="210696"/>
                <a:satOff val="-15219"/>
                <a:lumOff val="16371"/>
                <a:alphaOff val="0"/>
                <a:shade val="90000"/>
                <a:lumMod val="88000"/>
              </a:schemeClr>
            </a:gs>
          </a:gsLst>
          <a:lin ang="5400000" scaled="0"/>
        </a:gradFill>
        <a:ln>
          <a:noFill/>
        </a:ln>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s-MX" sz="1200" kern="1200" dirty="0">
              <a:latin typeface="Trebuchet MS" panose="020B0603020202020204" pitchFamily="34" charset="0"/>
            </a:rPr>
            <a:t>Prototipo</a:t>
          </a:r>
        </a:p>
      </dsp:txBody>
      <dsp:txXfrm>
        <a:off x="4224888" y="3494074"/>
        <a:ext cx="982346" cy="982346"/>
      </dsp:txXfrm>
    </dsp:sp>
    <dsp:sp modelId="{73062DE2-0494-40B1-8E1D-17FBE4300230}">
      <dsp:nvSpPr>
        <dsp:cNvPr id="0" name=""/>
        <dsp:cNvSpPr/>
      </dsp:nvSpPr>
      <dsp:spPr>
        <a:xfrm rot="7560000">
          <a:off x="2911733" y="3236524"/>
          <a:ext cx="419388" cy="34227"/>
        </a:xfrm>
        <a:custGeom>
          <a:avLst/>
          <a:gdLst/>
          <a:ahLst/>
          <a:cxnLst/>
          <a:rect l="0" t="0" r="0" b="0"/>
          <a:pathLst>
            <a:path>
              <a:moveTo>
                <a:pt x="0" y="17113"/>
              </a:moveTo>
              <a:lnTo>
                <a:pt x="419388" y="17113"/>
              </a:lnTo>
            </a:path>
          </a:pathLst>
        </a:custGeom>
        <a:noFill/>
        <a:ln w="22225" cap="rnd" cmpd="sng" algn="ctr">
          <a:solidFill>
            <a:schemeClr val="accent2">
              <a:tint val="99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s-MX" sz="500" kern="1200"/>
        </a:p>
      </dsp:txBody>
      <dsp:txXfrm rot="10800000">
        <a:off x="3110942" y="3243153"/>
        <a:ext cx="20969" cy="20969"/>
      </dsp:txXfrm>
    </dsp:sp>
    <dsp:sp modelId="{88FB9E91-BD0F-47E3-8A50-7FD62624F43D}">
      <dsp:nvSpPr>
        <dsp:cNvPr id="0" name=""/>
        <dsp:cNvSpPr/>
      </dsp:nvSpPr>
      <dsp:spPr>
        <a:xfrm>
          <a:off x="1895258" y="3290623"/>
          <a:ext cx="1389248" cy="1389248"/>
        </a:xfrm>
        <a:prstGeom prst="ellipse">
          <a:avLst/>
        </a:prstGeom>
        <a:gradFill rotWithShape="0">
          <a:gsLst>
            <a:gs pos="0">
              <a:schemeClr val="accent2">
                <a:shade val="80000"/>
                <a:hueOff val="316044"/>
                <a:satOff val="-22828"/>
                <a:lumOff val="24556"/>
                <a:alphaOff val="0"/>
                <a:tint val="98000"/>
                <a:lumMod val="110000"/>
              </a:schemeClr>
            </a:gs>
            <a:gs pos="84000">
              <a:schemeClr val="accent2">
                <a:shade val="80000"/>
                <a:hueOff val="316044"/>
                <a:satOff val="-22828"/>
                <a:lumOff val="24556"/>
                <a:alphaOff val="0"/>
                <a:shade val="90000"/>
                <a:lumMod val="88000"/>
              </a:schemeClr>
            </a:gs>
          </a:gsLst>
          <a:lin ang="5400000" scaled="0"/>
        </a:gradFill>
        <a:ln>
          <a:noFill/>
        </a:ln>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s-MX" sz="1200" kern="1200" dirty="0">
              <a:latin typeface="Trebuchet MS" panose="020B0603020202020204" pitchFamily="34" charset="0"/>
            </a:rPr>
            <a:t>Tesis</a:t>
          </a:r>
          <a:endParaRPr lang="es-MX" sz="1400" kern="1200" dirty="0">
            <a:latin typeface="Trebuchet MS" panose="020B0603020202020204" pitchFamily="34" charset="0"/>
          </a:endParaRPr>
        </a:p>
      </dsp:txBody>
      <dsp:txXfrm>
        <a:off x="2098709" y="3494074"/>
        <a:ext cx="982346" cy="982346"/>
      </dsp:txXfrm>
    </dsp:sp>
    <dsp:sp modelId="{34827112-B344-48C0-96C6-E130CA234EDD}">
      <dsp:nvSpPr>
        <dsp:cNvPr id="0" name=""/>
        <dsp:cNvSpPr/>
      </dsp:nvSpPr>
      <dsp:spPr>
        <a:xfrm rot="11880000">
          <a:off x="2583220" y="2225466"/>
          <a:ext cx="419388" cy="34227"/>
        </a:xfrm>
        <a:custGeom>
          <a:avLst/>
          <a:gdLst/>
          <a:ahLst/>
          <a:cxnLst/>
          <a:rect l="0" t="0" r="0" b="0"/>
          <a:pathLst>
            <a:path>
              <a:moveTo>
                <a:pt x="0" y="17113"/>
              </a:moveTo>
              <a:lnTo>
                <a:pt x="419388" y="17113"/>
              </a:lnTo>
            </a:path>
          </a:pathLst>
        </a:custGeom>
        <a:noFill/>
        <a:ln w="22225" cap="rnd" cmpd="sng" algn="ctr">
          <a:solidFill>
            <a:schemeClr val="accent2">
              <a:tint val="99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s-MX" sz="500" kern="1200"/>
        </a:p>
      </dsp:txBody>
      <dsp:txXfrm rot="10800000">
        <a:off x="2782429" y="2232095"/>
        <a:ext cx="20969" cy="20969"/>
      </dsp:txXfrm>
    </dsp:sp>
    <dsp:sp modelId="{89BD0CC1-6E4A-4812-91AC-7547E53B64D4}">
      <dsp:nvSpPr>
        <dsp:cNvPr id="0" name=""/>
        <dsp:cNvSpPr/>
      </dsp:nvSpPr>
      <dsp:spPr>
        <a:xfrm>
          <a:off x="1238232" y="1268506"/>
          <a:ext cx="1389248" cy="1389248"/>
        </a:xfrm>
        <a:prstGeom prst="ellipse">
          <a:avLst/>
        </a:prstGeom>
        <a:gradFill rotWithShape="0">
          <a:gsLst>
            <a:gs pos="0">
              <a:schemeClr val="accent2">
                <a:shade val="80000"/>
                <a:hueOff val="421392"/>
                <a:satOff val="-30438"/>
                <a:lumOff val="32742"/>
                <a:alphaOff val="0"/>
                <a:tint val="98000"/>
                <a:lumMod val="110000"/>
              </a:schemeClr>
            </a:gs>
            <a:gs pos="84000">
              <a:schemeClr val="accent2">
                <a:shade val="80000"/>
                <a:hueOff val="421392"/>
                <a:satOff val="-30438"/>
                <a:lumOff val="32742"/>
                <a:alphaOff val="0"/>
                <a:shade val="90000"/>
                <a:lumMod val="88000"/>
              </a:schemeClr>
            </a:gs>
          </a:gsLst>
          <a:lin ang="5400000" scaled="0"/>
        </a:gradFill>
        <a:ln>
          <a:noFill/>
        </a:ln>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s-MX" sz="1200" kern="1200" dirty="0">
              <a:latin typeface="Trebuchet MS" panose="020B0603020202020204" pitchFamily="34" charset="0"/>
            </a:rPr>
            <a:t>Artículo de investigación</a:t>
          </a:r>
        </a:p>
      </dsp:txBody>
      <dsp:txXfrm>
        <a:off x="1441683" y="1471957"/>
        <a:ext cx="982346" cy="982346"/>
      </dsp:txXfrm>
    </dsp:sp>
  </dsp:spTree>
</dsp:drawing>
</file>

<file path=ppt/diagrams/layout1.xml><?xml version="1.0" encoding="utf-8"?>
<dgm:layoutDef xmlns:dgm="http://schemas.openxmlformats.org/drawingml/2006/diagram" xmlns:a="http://schemas.openxmlformats.org/drawingml/2006/main" uniqueId="urn:microsoft.com/office/officeart/2005/8/layout/radial1">
  <dgm:title val=""/>
  <dgm:desc val=""/>
  <dgm:catLst>
    <dgm:cat type="relationship" pri="22000"/>
    <dgm:cat type="cycle" pri="10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node" refType="w" refFor="ch" refForName="centerShape" op="equ"/>
      <dgm:constr type="sp" refType="w" refFor="ch" refForName="node" fact="0.3"/>
      <dgm:constr type="sibSp" refType="w" refFor="ch" refForName="node" fact="0.3"/>
      <dgm:constr type="primFontSz" for="ch" forName="centerShape" val="65"/>
      <dgm:constr type="primFontSz" for="des" forName="node" op="equ" val="65"/>
      <dgm:constr type="primFontSz" for="des" forName="connTx" val="55"/>
      <dgm:constr type="primFontSz" for="des" forName="connTx" refType="primFontSz" refFor="ch" refForName="centerShape" op="lte" fact="0.8"/>
    </dgm:constrLst>
    <dgm:ruleLst/>
    <dgm:forEach name="Name6"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name="Name7" axis="ch">
        <dgm:forEach name="Name8" axis="self" ptType="parTrans">
          <dgm:layoutNode name="Name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connDist"/>
              <dgm:constr type="userA" for="ch" refType="connDist"/>
              <dgm:constr type="w" val="1"/>
              <dgm:constr type="h" val="5"/>
              <dgm:constr type="begPad"/>
              <dgm:constr type="endPad"/>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w" val="NaN" fact="0.8" max="NaN"/>
                <dgm:rule type="h" val="NaN" fact="1" max="NaN"/>
                <dgm:rule type="primFontSz" val="5" fact="NaN" max="NaN"/>
              </dgm:ruleLst>
            </dgm:layoutNode>
          </dgm:layoutNode>
        </dgm:forEach>
        <dgm:forEach name="Name10"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3038475" cy="463550"/>
          </a:xfrm>
          <a:prstGeom prst="rect">
            <a:avLst/>
          </a:prstGeom>
        </p:spPr>
        <p:txBody>
          <a:bodyPr vert="horz" lIns="91440" tIns="45720" rIns="91440" bIns="45720" rtlCol="0"/>
          <a:lstStyle>
            <a:lvl1pPr algn="l">
              <a:defRPr sz="1200"/>
            </a:lvl1pPr>
          </a:lstStyle>
          <a:p>
            <a:r>
              <a:rPr lang="es-MX"/>
              <a:t>Seminario Departamental I</a:t>
            </a:r>
          </a:p>
        </p:txBody>
      </p:sp>
      <p:sp>
        <p:nvSpPr>
          <p:cNvPr id="3" name="Marcador de fecha 2"/>
          <p:cNvSpPr>
            <a:spLocks noGrp="1"/>
          </p:cNvSpPr>
          <p:nvPr>
            <p:ph type="dt" sz="quarter" idx="1"/>
          </p:nvPr>
        </p:nvSpPr>
        <p:spPr>
          <a:xfrm>
            <a:off x="3970338" y="0"/>
            <a:ext cx="3038475" cy="463550"/>
          </a:xfrm>
          <a:prstGeom prst="rect">
            <a:avLst/>
          </a:prstGeom>
        </p:spPr>
        <p:txBody>
          <a:bodyPr vert="horz" lIns="91440" tIns="45720" rIns="91440" bIns="45720" rtlCol="0"/>
          <a:lstStyle>
            <a:lvl1pPr algn="r">
              <a:defRPr sz="1200"/>
            </a:lvl1pPr>
          </a:lstStyle>
          <a:p>
            <a:fld id="{76B5575F-BBD7-4EE7-9298-775185B645D0}" type="datetimeFigureOut">
              <a:rPr lang="es-MX" smtClean="0"/>
              <a:t>26/06/2024</a:t>
            </a:fld>
            <a:endParaRPr lang="es-MX"/>
          </a:p>
        </p:txBody>
      </p:sp>
      <p:sp>
        <p:nvSpPr>
          <p:cNvPr id="4" name="Marcador de pie de página 3"/>
          <p:cNvSpPr>
            <a:spLocks noGrp="1"/>
          </p:cNvSpPr>
          <p:nvPr>
            <p:ph type="ftr" sz="quarter" idx="2"/>
          </p:nvPr>
        </p:nvSpPr>
        <p:spPr>
          <a:xfrm>
            <a:off x="0" y="8772525"/>
            <a:ext cx="3038475" cy="463550"/>
          </a:xfrm>
          <a:prstGeom prst="rect">
            <a:avLst/>
          </a:prstGeom>
        </p:spPr>
        <p:txBody>
          <a:bodyPr vert="horz" lIns="91440" tIns="45720" rIns="91440" bIns="45720" rtlCol="0" anchor="b"/>
          <a:lstStyle>
            <a:lvl1pPr algn="l">
              <a:defRPr sz="1200"/>
            </a:lvl1pPr>
          </a:lstStyle>
          <a:p>
            <a:endParaRPr lang="es-MX"/>
          </a:p>
        </p:txBody>
      </p:sp>
      <p:sp>
        <p:nvSpPr>
          <p:cNvPr id="5" name="Marcador de número de diapositiva 4"/>
          <p:cNvSpPr>
            <a:spLocks noGrp="1"/>
          </p:cNvSpPr>
          <p:nvPr>
            <p:ph type="sldNum" sz="quarter" idx="3"/>
          </p:nvPr>
        </p:nvSpPr>
        <p:spPr>
          <a:xfrm>
            <a:off x="3970338" y="8772525"/>
            <a:ext cx="3038475" cy="463550"/>
          </a:xfrm>
          <a:prstGeom prst="rect">
            <a:avLst/>
          </a:prstGeom>
        </p:spPr>
        <p:txBody>
          <a:bodyPr vert="horz" lIns="91440" tIns="45720" rIns="91440" bIns="45720" rtlCol="0" anchor="b"/>
          <a:lstStyle>
            <a:lvl1pPr algn="r">
              <a:defRPr sz="1200"/>
            </a:lvl1pPr>
          </a:lstStyle>
          <a:p>
            <a:fld id="{D4EED8A3-7678-4D61-8831-80491DD1431E}" type="slidenum">
              <a:rPr lang="es-MX" smtClean="0"/>
              <a:t>‹#›</a:t>
            </a:fld>
            <a:endParaRPr lang="es-MX"/>
          </a:p>
        </p:txBody>
      </p:sp>
    </p:spTree>
    <p:extLst>
      <p:ext uri="{BB962C8B-B14F-4D97-AF65-F5344CB8AC3E}">
        <p14:creationId xmlns:p14="http://schemas.microsoft.com/office/powerpoint/2010/main" val="334715742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3038475" cy="463550"/>
          </a:xfrm>
          <a:prstGeom prst="rect">
            <a:avLst/>
          </a:prstGeom>
        </p:spPr>
        <p:txBody>
          <a:bodyPr vert="horz" lIns="91440" tIns="45720" rIns="91440" bIns="45720" rtlCol="0"/>
          <a:lstStyle>
            <a:lvl1pPr algn="l">
              <a:defRPr sz="1200"/>
            </a:lvl1pPr>
          </a:lstStyle>
          <a:p>
            <a:r>
              <a:rPr lang="es-MX"/>
              <a:t>Seminario Departamental I</a:t>
            </a:r>
          </a:p>
        </p:txBody>
      </p:sp>
      <p:sp>
        <p:nvSpPr>
          <p:cNvPr id="3" name="Marcador de fecha 2"/>
          <p:cNvSpPr>
            <a:spLocks noGrp="1"/>
          </p:cNvSpPr>
          <p:nvPr>
            <p:ph type="dt" idx="1"/>
          </p:nvPr>
        </p:nvSpPr>
        <p:spPr>
          <a:xfrm>
            <a:off x="3970338" y="0"/>
            <a:ext cx="3038475" cy="463550"/>
          </a:xfrm>
          <a:prstGeom prst="rect">
            <a:avLst/>
          </a:prstGeom>
        </p:spPr>
        <p:txBody>
          <a:bodyPr vert="horz" lIns="91440" tIns="45720" rIns="91440" bIns="45720" rtlCol="0"/>
          <a:lstStyle>
            <a:lvl1pPr algn="r">
              <a:defRPr sz="1200"/>
            </a:lvl1pPr>
          </a:lstStyle>
          <a:p>
            <a:fld id="{9844D026-4BDA-44F5-9C7E-E0D3B247384C}" type="datetimeFigureOut">
              <a:rPr lang="es-MX" smtClean="0"/>
              <a:t>26/06/2024</a:t>
            </a:fld>
            <a:endParaRPr lang="es-MX"/>
          </a:p>
        </p:txBody>
      </p:sp>
      <p:sp>
        <p:nvSpPr>
          <p:cNvPr id="4" name="Marcador de imagen de diapositiva 3"/>
          <p:cNvSpPr>
            <a:spLocks noGrp="1" noRot="1" noChangeAspect="1"/>
          </p:cNvSpPr>
          <p:nvPr>
            <p:ph type="sldImg" idx="2"/>
          </p:nvPr>
        </p:nvSpPr>
        <p:spPr>
          <a:xfrm>
            <a:off x="733425" y="1154113"/>
            <a:ext cx="5543550" cy="3117850"/>
          </a:xfrm>
          <a:prstGeom prst="rect">
            <a:avLst/>
          </a:prstGeom>
          <a:noFill/>
          <a:ln w="12700">
            <a:solidFill>
              <a:prstClr val="black"/>
            </a:solidFill>
          </a:ln>
        </p:spPr>
        <p:txBody>
          <a:bodyPr vert="horz" lIns="91440" tIns="45720" rIns="91440" bIns="45720" rtlCol="0" anchor="ctr"/>
          <a:lstStyle/>
          <a:p>
            <a:endParaRPr lang="es-MX"/>
          </a:p>
        </p:txBody>
      </p:sp>
      <p:sp>
        <p:nvSpPr>
          <p:cNvPr id="5" name="Marcador de notas 4"/>
          <p:cNvSpPr>
            <a:spLocks noGrp="1"/>
          </p:cNvSpPr>
          <p:nvPr>
            <p:ph type="body" sz="quarter" idx="3"/>
          </p:nvPr>
        </p:nvSpPr>
        <p:spPr>
          <a:xfrm>
            <a:off x="701675" y="4445000"/>
            <a:ext cx="5607050" cy="3636963"/>
          </a:xfrm>
          <a:prstGeom prst="rect">
            <a:avLst/>
          </a:prstGeom>
        </p:spPr>
        <p:txBody>
          <a:bodyPr vert="horz" lIns="91440" tIns="45720" rIns="91440" bIns="45720" rtlCol="0"/>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6" name="Marcador de pie de página 5"/>
          <p:cNvSpPr>
            <a:spLocks noGrp="1"/>
          </p:cNvSpPr>
          <p:nvPr>
            <p:ph type="ftr" sz="quarter" idx="4"/>
          </p:nvPr>
        </p:nvSpPr>
        <p:spPr>
          <a:xfrm>
            <a:off x="0" y="8772525"/>
            <a:ext cx="3038475" cy="463550"/>
          </a:xfrm>
          <a:prstGeom prst="rect">
            <a:avLst/>
          </a:prstGeom>
        </p:spPr>
        <p:txBody>
          <a:bodyPr vert="horz" lIns="91440" tIns="45720" rIns="91440" bIns="45720" rtlCol="0" anchor="b"/>
          <a:lstStyle>
            <a:lvl1pPr algn="l">
              <a:defRPr sz="1200"/>
            </a:lvl1pPr>
          </a:lstStyle>
          <a:p>
            <a:endParaRPr lang="es-MX"/>
          </a:p>
        </p:txBody>
      </p:sp>
      <p:sp>
        <p:nvSpPr>
          <p:cNvPr id="7" name="Marcador de número de diapositiva 6"/>
          <p:cNvSpPr>
            <a:spLocks noGrp="1"/>
          </p:cNvSpPr>
          <p:nvPr>
            <p:ph type="sldNum" sz="quarter" idx="5"/>
          </p:nvPr>
        </p:nvSpPr>
        <p:spPr>
          <a:xfrm>
            <a:off x="3970338" y="8772525"/>
            <a:ext cx="3038475" cy="463550"/>
          </a:xfrm>
          <a:prstGeom prst="rect">
            <a:avLst/>
          </a:prstGeom>
        </p:spPr>
        <p:txBody>
          <a:bodyPr vert="horz" lIns="91440" tIns="45720" rIns="91440" bIns="45720" rtlCol="0" anchor="b"/>
          <a:lstStyle>
            <a:lvl1pPr algn="r">
              <a:defRPr sz="1200"/>
            </a:lvl1pPr>
          </a:lstStyle>
          <a:p>
            <a:fld id="{1E945CF4-48B1-478A-8908-1D9E028C0B3A}" type="slidenum">
              <a:rPr lang="es-MX" smtClean="0"/>
              <a:t>‹#›</a:t>
            </a:fld>
            <a:endParaRPr lang="es-MX"/>
          </a:p>
        </p:txBody>
      </p:sp>
    </p:spTree>
    <p:extLst>
      <p:ext uri="{BB962C8B-B14F-4D97-AF65-F5344CB8AC3E}">
        <p14:creationId xmlns:p14="http://schemas.microsoft.com/office/powerpoint/2010/main" val="2931270666"/>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10"/>
          </p:nvPr>
        </p:nvSpPr>
        <p:spPr/>
        <p:txBody>
          <a:bodyPr/>
          <a:lstStyle/>
          <a:p>
            <a:fld id="{1E945CF4-48B1-478A-8908-1D9E028C0B3A}" type="slidenum">
              <a:rPr lang="es-MX" smtClean="0"/>
              <a:t>1</a:t>
            </a:fld>
            <a:endParaRPr lang="es-MX"/>
          </a:p>
        </p:txBody>
      </p:sp>
    </p:spTree>
    <p:extLst>
      <p:ext uri="{BB962C8B-B14F-4D97-AF65-F5344CB8AC3E}">
        <p14:creationId xmlns:p14="http://schemas.microsoft.com/office/powerpoint/2010/main" val="18260758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FEC4D078-84B0-42FC-91E6-81778DD0F7F5}" type="datetime1">
              <a:rPr lang="en-US" smtClean="0"/>
              <a:t>6/26/2024</a:t>
            </a:fld>
            <a:endParaRPr lang="en-US" dirty="0"/>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3FCEF653-3B2D-475B-859E-73E7CA748081}" type="datetime1">
              <a:rPr lang="en-US" smtClean="0"/>
              <a:t>6/26/2024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760EB338-2083-4636-A00A-205B5E41FE5F}" type="datetime1">
              <a:rPr lang="en-US" smtClean="0"/>
              <a:t>6/26/2024</a:t>
            </a:fld>
            <a:endParaRPr lang="en-US" dirty="0"/>
          </a:p>
        </p:txBody>
      </p:sp>
      <p:sp>
        <p:nvSpPr>
          <p:cNvPr id="5" name="Footer Placeholder 4"/>
          <p:cNvSpPr>
            <a:spLocks noGrp="1"/>
          </p:cNvSpPr>
          <p:nvPr>
            <p:ph type="ftr" sz="quarter" idx="11"/>
          </p:nvPr>
        </p:nvSpPr>
        <p:spPr>
          <a:xfrm>
            <a:off x="774923" y="5951811"/>
            <a:ext cx="7896279" cy="365125"/>
          </a:xfrm>
        </p:spPr>
        <p:txBody>
          <a:bodyPr/>
          <a:lstStyle/>
          <a:p>
            <a:endParaRPr lang="en-US" dirty="0"/>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s-ES"/>
              <a:t>Haga clic para modificar el estilo de título del patrón</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4930FB9F-DC3A-4E82-A130-5634AC725460}" type="datetime1">
              <a:rPr lang="en-US" smtClean="0"/>
              <a:t>6/26/2024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558300" y="5956137"/>
            <a:ext cx="1052508"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el estilo de texto del patrón</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58CEFE8B-D816-478D-9985-8DF4C63A2EFF}" type="datetime1">
              <a:rPr lang="en-US" smtClean="0"/>
              <a:t>6/26/2024</a:t>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CCBA57A2-AC59-4AFE-ACF4-8D0BC432F8E8}" type="datetime1">
              <a:rPr lang="en-US" smtClean="0"/>
              <a:t>6/26/2024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EA945036-DCC2-4175-81E0-18991C6B7CD8}" type="datetime1">
              <a:rPr lang="en-US" smtClean="0"/>
              <a:t>6/26/2024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DD20F57C-2F63-4358-B7D8-69E401F34E2C}" type="datetime1">
              <a:rPr lang="en-US" smtClean="0"/>
              <a:t>6/26/2024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641D075-4DCB-4B36-A5C8-A1CE2733EA9C}" type="datetime1">
              <a:rPr lang="en-US" smtClean="0"/>
              <a:t>6/26/2024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s-ES"/>
              <a:t>Haga clic para modificar el estilo de título del patrón</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D0F1DC6C-C444-4928-9718-5B61AC14F1FE}" type="datetime1">
              <a:rPr lang="en-US" smtClean="0"/>
              <a:t>6/26/2024</a:t>
            </a:fld>
            <a:endParaRPr lang="en-US" dirty="0"/>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Date Placeholder 4"/>
          <p:cNvSpPr>
            <a:spLocks noGrp="1"/>
          </p:cNvSpPr>
          <p:nvPr>
            <p:ph type="dt" sz="half" idx="10"/>
          </p:nvPr>
        </p:nvSpPr>
        <p:spPr/>
        <p:txBody>
          <a:bodyPr/>
          <a:lstStyle/>
          <a:p>
            <a:fld id="{53B939A4-6B6A-4CC0-9773-CB21A774D467}" type="datetime1">
              <a:rPr lang="en-US" smtClean="0"/>
              <a:t>6/26/2024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D538CB18-9CAB-4574-B064-AB31384E8709}" type="datetime1">
              <a:rPr lang="en-US" smtClean="0"/>
              <a:t>6/26/2024</a:t>
            </a:fld>
            <a:endParaRPr lang="en-US" dirty="0"/>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dirty="0"/>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D57F1E4F-1CFF-5643-939E-217C01CDF565}" type="slidenum">
              <a:rPr lang="en-US" dirty="0"/>
              <a:pPr/>
              <a:t>‹#›</a:t>
            </a:fld>
            <a:endParaRPr lang="en-US" dirty="0"/>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s-MX"/>
          </a:p>
        </p:txBody>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s-MX"/>
          </a:p>
        </p:txBody>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s-MX"/>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png"/><Relationship Id="rId7" Type="http://schemas.openxmlformats.org/officeDocument/2006/relationships/diagramColors" Target="../diagrams/colors1.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581191" y="5343803"/>
            <a:ext cx="10993549" cy="1475013"/>
          </a:xfrm>
        </p:spPr>
        <p:txBody>
          <a:bodyPr>
            <a:normAutofit/>
          </a:bodyPr>
          <a:lstStyle/>
          <a:p>
            <a:pPr algn="ctr"/>
            <a:br>
              <a:rPr lang="es-MX" b="1" dirty="0">
                <a:solidFill>
                  <a:schemeClr val="bg2"/>
                </a:solidFill>
              </a:rPr>
            </a:br>
            <a:endParaRPr lang="es-ES" b="1" dirty="0">
              <a:solidFill>
                <a:schemeClr val="bg2"/>
              </a:solidFill>
            </a:endParaRPr>
          </a:p>
        </p:txBody>
      </p:sp>
      <p:pic>
        <p:nvPicPr>
          <p:cNvPr id="5" name="Marcador de contenido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7838" y="809754"/>
            <a:ext cx="1370918" cy="1889431"/>
          </a:xfrm>
          <a:prstGeom prst="rect">
            <a:avLst/>
          </a:prstGeom>
        </p:spPr>
      </p:pic>
      <p:sp>
        <p:nvSpPr>
          <p:cNvPr id="7" name="CuadroTexto 6"/>
          <p:cNvSpPr txBox="1"/>
          <p:nvPr/>
        </p:nvSpPr>
        <p:spPr>
          <a:xfrm>
            <a:off x="2216569" y="1088563"/>
            <a:ext cx="6264022" cy="646331"/>
          </a:xfrm>
          <a:prstGeom prst="rect">
            <a:avLst/>
          </a:prstGeom>
          <a:noFill/>
        </p:spPr>
        <p:txBody>
          <a:bodyPr wrap="none" rtlCol="0">
            <a:spAutoFit/>
          </a:bodyPr>
          <a:lstStyle/>
          <a:p>
            <a:r>
              <a:rPr lang="es-MX" sz="3600" dirty="0">
                <a:latin typeface="+mj-lt"/>
              </a:rPr>
              <a:t>Instituto Politécnico Nacional</a:t>
            </a:r>
            <a:endParaRPr lang="es-ES" sz="3600" dirty="0">
              <a:latin typeface="+mj-lt"/>
            </a:endParaRPr>
          </a:p>
        </p:txBody>
      </p:sp>
      <p:sp>
        <p:nvSpPr>
          <p:cNvPr id="8" name="CuadroTexto 7"/>
          <p:cNvSpPr txBox="1"/>
          <p:nvPr/>
        </p:nvSpPr>
        <p:spPr>
          <a:xfrm>
            <a:off x="2150911" y="1890194"/>
            <a:ext cx="7899663" cy="707886"/>
          </a:xfrm>
          <a:prstGeom prst="rect">
            <a:avLst/>
          </a:prstGeom>
          <a:noFill/>
        </p:spPr>
        <p:txBody>
          <a:bodyPr wrap="square" rtlCol="0">
            <a:spAutoFit/>
          </a:bodyPr>
          <a:lstStyle/>
          <a:p>
            <a:r>
              <a:rPr lang="es-MX" sz="2000" dirty="0"/>
              <a:t>Centro de Investigación en Ciencia Aplicada y Tecnología Avanzada</a:t>
            </a:r>
          </a:p>
          <a:p>
            <a:r>
              <a:rPr lang="es-MX" sz="2000" dirty="0"/>
              <a:t>Unidad Querétaro</a:t>
            </a:r>
            <a:endParaRPr lang="es-ES" sz="2000" dirty="0"/>
          </a:p>
        </p:txBody>
      </p:sp>
      <p:cxnSp>
        <p:nvCxnSpPr>
          <p:cNvPr id="10" name="Conector recto 9"/>
          <p:cNvCxnSpPr/>
          <p:nvPr/>
        </p:nvCxnSpPr>
        <p:spPr>
          <a:xfrm flipH="1">
            <a:off x="1927243" y="693638"/>
            <a:ext cx="16476" cy="2082513"/>
          </a:xfrm>
          <a:prstGeom prst="line">
            <a:avLst/>
          </a:prstGeom>
        </p:spPr>
        <p:style>
          <a:lnRef idx="1">
            <a:schemeClr val="accent1"/>
          </a:lnRef>
          <a:fillRef idx="0">
            <a:schemeClr val="accent1"/>
          </a:fillRef>
          <a:effectRef idx="0">
            <a:schemeClr val="accent1"/>
          </a:effectRef>
          <a:fontRef idx="minor">
            <a:schemeClr val="tx1"/>
          </a:fontRef>
        </p:style>
      </p:cxnSp>
      <p:pic>
        <p:nvPicPr>
          <p:cNvPr id="11" name="Imagen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28910" y="1346225"/>
            <a:ext cx="1283128" cy="1132736"/>
          </a:xfrm>
          <a:prstGeom prst="rect">
            <a:avLst/>
          </a:prstGeom>
        </p:spPr>
      </p:pic>
      <p:sp>
        <p:nvSpPr>
          <p:cNvPr id="3" name="Rectángulo 2"/>
          <p:cNvSpPr/>
          <p:nvPr/>
        </p:nvSpPr>
        <p:spPr>
          <a:xfrm>
            <a:off x="1971794" y="3567423"/>
            <a:ext cx="8212341" cy="523220"/>
          </a:xfrm>
          <a:prstGeom prst="rect">
            <a:avLst/>
          </a:prstGeom>
        </p:spPr>
        <p:txBody>
          <a:bodyPr wrap="square">
            <a:spAutoFit/>
          </a:bodyPr>
          <a:lstStyle/>
          <a:p>
            <a:pPr algn="ctr"/>
            <a:endParaRPr lang="es-MX" sz="2800" b="1" dirty="0">
              <a:solidFill>
                <a:schemeClr val="bg2"/>
              </a:solidFill>
              <a:latin typeface="+mj-lt"/>
            </a:endParaRPr>
          </a:p>
        </p:txBody>
      </p:sp>
      <p:sp>
        <p:nvSpPr>
          <p:cNvPr id="9" name="Marcador de número de diapositiva 8"/>
          <p:cNvSpPr>
            <a:spLocks noGrp="1"/>
          </p:cNvSpPr>
          <p:nvPr>
            <p:ph type="sldNum" sz="quarter" idx="12"/>
          </p:nvPr>
        </p:nvSpPr>
        <p:spPr/>
        <p:txBody>
          <a:bodyPr/>
          <a:lstStyle/>
          <a:p>
            <a:fld id="{D57F1E4F-1CFF-5643-939E-217C01CDF565}" type="slidenum">
              <a:rPr lang="en-US" smtClean="0"/>
              <a:pPr/>
              <a:t>1</a:t>
            </a:fld>
            <a:endParaRPr lang="en-US" dirty="0"/>
          </a:p>
        </p:txBody>
      </p:sp>
      <p:sp>
        <p:nvSpPr>
          <p:cNvPr id="12" name="CuadroTexto 11">
            <a:extLst>
              <a:ext uri="{FF2B5EF4-FFF2-40B4-BE49-F238E27FC236}">
                <a16:creationId xmlns:a16="http://schemas.microsoft.com/office/drawing/2014/main" id="{A52ED2BA-FA9E-478B-B291-2F8B56FED5CD}"/>
              </a:ext>
            </a:extLst>
          </p:cNvPr>
          <p:cNvSpPr txBox="1"/>
          <p:nvPr/>
        </p:nvSpPr>
        <p:spPr>
          <a:xfrm>
            <a:off x="1450661" y="5462922"/>
            <a:ext cx="3447910" cy="584775"/>
          </a:xfrm>
          <a:prstGeom prst="rect">
            <a:avLst/>
          </a:prstGeom>
          <a:noFill/>
        </p:spPr>
        <p:txBody>
          <a:bodyPr wrap="square" rtlCol="0">
            <a:spAutoFit/>
          </a:bodyPr>
          <a:lstStyle/>
          <a:p>
            <a:r>
              <a:rPr lang="es-MX" sz="1600" dirty="0">
                <a:solidFill>
                  <a:schemeClr val="bg1"/>
                </a:solidFill>
                <a:latin typeface="Trebuchet MS" panose="020B0603020202020204" pitchFamily="34" charset="0"/>
              </a:rPr>
              <a:t>Elaboro: </a:t>
            </a:r>
          </a:p>
          <a:p>
            <a:r>
              <a:rPr lang="es-MX" sz="1600" dirty="0">
                <a:solidFill>
                  <a:schemeClr val="bg1"/>
                </a:solidFill>
                <a:latin typeface="Trebuchet MS" panose="020B0603020202020204" pitchFamily="34" charset="0"/>
              </a:rPr>
              <a:t>Claudia Beatriz Resendiz Jurado</a:t>
            </a:r>
          </a:p>
        </p:txBody>
      </p:sp>
      <p:sp>
        <p:nvSpPr>
          <p:cNvPr id="13" name="CuadroTexto 12">
            <a:extLst>
              <a:ext uri="{FF2B5EF4-FFF2-40B4-BE49-F238E27FC236}">
                <a16:creationId xmlns:a16="http://schemas.microsoft.com/office/drawing/2014/main" id="{63DE5538-B7E2-42C0-8097-8D0E7A77005B}"/>
              </a:ext>
            </a:extLst>
          </p:cNvPr>
          <p:cNvSpPr txBox="1"/>
          <p:nvPr/>
        </p:nvSpPr>
        <p:spPr>
          <a:xfrm>
            <a:off x="6165753" y="5511775"/>
            <a:ext cx="6278457" cy="1138773"/>
          </a:xfrm>
          <a:prstGeom prst="rect">
            <a:avLst/>
          </a:prstGeom>
          <a:noFill/>
        </p:spPr>
        <p:txBody>
          <a:bodyPr wrap="square" rtlCol="0">
            <a:spAutoFit/>
          </a:bodyPr>
          <a:lstStyle/>
          <a:p>
            <a:r>
              <a:rPr lang="es-MX" sz="1400" dirty="0">
                <a:solidFill>
                  <a:schemeClr val="bg1"/>
                </a:solidFill>
                <a:latin typeface="Trebuchet MS" panose="020B0603020202020204" pitchFamily="34" charset="0"/>
              </a:rPr>
              <a:t>Asesores: </a:t>
            </a:r>
          </a:p>
          <a:p>
            <a:r>
              <a:rPr lang="es-MX" dirty="0">
                <a:solidFill>
                  <a:schemeClr val="bg1"/>
                </a:solidFill>
              </a:rPr>
              <a:t>Dr.</a:t>
            </a:r>
            <a:r>
              <a:rPr lang="es-MX" b="1" i="1" dirty="0">
                <a:solidFill>
                  <a:schemeClr val="bg1"/>
                </a:solidFill>
                <a:latin typeface="Calibri" panose="020F0502020204030204" pitchFamily="34" charset="0"/>
              </a:rPr>
              <a:t> Juan Ramon </a:t>
            </a:r>
            <a:r>
              <a:rPr lang="es-MX" b="1" i="1" dirty="0" err="1">
                <a:solidFill>
                  <a:schemeClr val="bg1"/>
                </a:solidFill>
                <a:latin typeface="Calibri" panose="020F0502020204030204" pitchFamily="34" charset="0"/>
              </a:rPr>
              <a:t>Terven</a:t>
            </a:r>
            <a:r>
              <a:rPr lang="es-MX" b="1" i="1" dirty="0">
                <a:solidFill>
                  <a:schemeClr val="bg1"/>
                </a:solidFill>
                <a:latin typeface="Calibri" panose="020F0502020204030204" pitchFamily="34" charset="0"/>
              </a:rPr>
              <a:t> Salinas </a:t>
            </a:r>
            <a:endParaRPr lang="es-MX" dirty="0">
              <a:solidFill>
                <a:schemeClr val="bg1"/>
              </a:solidFill>
            </a:endParaRPr>
          </a:p>
          <a:p>
            <a:pPr algn="l"/>
            <a:r>
              <a:rPr lang="es-MX" dirty="0">
                <a:solidFill>
                  <a:schemeClr val="bg1"/>
                </a:solidFill>
              </a:rPr>
              <a:t> </a:t>
            </a:r>
            <a:endParaRPr lang="es-MX" sz="1800" b="0" i="0" u="none" strike="noStrike" baseline="0" dirty="0">
              <a:solidFill>
                <a:srgbClr val="000000"/>
              </a:solidFill>
              <a:latin typeface="Calibri" panose="020F0502020204030204" pitchFamily="34" charset="0"/>
            </a:endParaRPr>
          </a:p>
          <a:p>
            <a:r>
              <a:rPr lang="es-MX" sz="1800" b="0" i="0" u="none" strike="noStrike" baseline="0" dirty="0">
                <a:solidFill>
                  <a:srgbClr val="000000"/>
                </a:solidFill>
                <a:latin typeface="Calibri" panose="020F0502020204030204" pitchFamily="34" charset="0"/>
              </a:rPr>
              <a:t> </a:t>
            </a:r>
            <a:endParaRPr lang="es-MX" dirty="0">
              <a:solidFill>
                <a:schemeClr val="bg1"/>
              </a:solidFill>
            </a:endParaRPr>
          </a:p>
        </p:txBody>
      </p:sp>
      <p:sp>
        <p:nvSpPr>
          <p:cNvPr id="6" name="CuadroTexto 5">
            <a:extLst>
              <a:ext uri="{FF2B5EF4-FFF2-40B4-BE49-F238E27FC236}">
                <a16:creationId xmlns:a16="http://schemas.microsoft.com/office/drawing/2014/main" id="{21D4A094-1272-4EE9-CFEB-24990CCB4FCA}"/>
              </a:ext>
            </a:extLst>
          </p:cNvPr>
          <p:cNvSpPr txBox="1"/>
          <p:nvPr/>
        </p:nvSpPr>
        <p:spPr>
          <a:xfrm>
            <a:off x="922564" y="3265051"/>
            <a:ext cx="10050235" cy="369332"/>
          </a:xfrm>
          <a:prstGeom prst="rect">
            <a:avLst/>
          </a:prstGeom>
          <a:noFill/>
        </p:spPr>
        <p:txBody>
          <a:bodyPr wrap="square">
            <a:spAutoFit/>
          </a:bodyPr>
          <a:lstStyle/>
          <a:p>
            <a:pPr algn="just"/>
            <a:r>
              <a:rPr lang="es-ES" dirty="0">
                <a:solidFill>
                  <a:schemeClr val="bg1"/>
                </a:solidFill>
              </a:rPr>
              <a:t>Conducción segura potenciada por IA: Identificando Amenazas y Distracciones en Tiempo Real"</a:t>
            </a:r>
            <a:endParaRPr lang="es-MX" dirty="0">
              <a:solidFill>
                <a:schemeClr val="bg1"/>
              </a:solidFill>
            </a:endParaRPr>
          </a:p>
        </p:txBody>
      </p:sp>
    </p:spTree>
    <p:extLst>
      <p:ext uri="{BB962C8B-B14F-4D97-AF65-F5344CB8AC3E}">
        <p14:creationId xmlns:p14="http://schemas.microsoft.com/office/powerpoint/2010/main" val="32291967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1C64877-D2C3-4061-8623-D527DC649668}"/>
              </a:ext>
            </a:extLst>
          </p:cNvPr>
          <p:cNvSpPr>
            <a:spLocks noGrp="1"/>
          </p:cNvSpPr>
          <p:nvPr>
            <p:ph type="title"/>
          </p:nvPr>
        </p:nvSpPr>
        <p:spPr>
          <a:xfrm>
            <a:off x="1385455" y="775144"/>
            <a:ext cx="6751782" cy="849554"/>
          </a:xfrm>
        </p:spPr>
        <p:txBody>
          <a:bodyPr>
            <a:normAutofit/>
          </a:bodyPr>
          <a:lstStyle/>
          <a:p>
            <a:r>
              <a:rPr lang="es-MX" sz="4000" dirty="0">
                <a:latin typeface="Trebuchet MS" panose="020B0603020202020204" pitchFamily="34" charset="0"/>
                <a:ea typeface="Open Sans Light" panose="020B0306030504020204" pitchFamily="34" charset="0"/>
                <a:cs typeface="Open Sans Light" panose="020B0306030504020204" pitchFamily="34" charset="0"/>
              </a:rPr>
              <a:t>RESULTADOS ESPERADOS </a:t>
            </a:r>
            <a:endParaRPr lang="es-MX" sz="2400" dirty="0">
              <a:latin typeface="Arial Rounded MT Bold" panose="020F0704030504030204" pitchFamily="34" charset="0"/>
            </a:endParaRPr>
          </a:p>
        </p:txBody>
      </p:sp>
      <p:sp>
        <p:nvSpPr>
          <p:cNvPr id="3" name="Marcador de contenido 2">
            <a:extLst>
              <a:ext uri="{FF2B5EF4-FFF2-40B4-BE49-F238E27FC236}">
                <a16:creationId xmlns:a16="http://schemas.microsoft.com/office/drawing/2014/main" id="{1FCE9DB3-8112-4A9C-80D4-CE7FF2077F53}"/>
              </a:ext>
            </a:extLst>
          </p:cNvPr>
          <p:cNvSpPr>
            <a:spLocks noGrp="1"/>
          </p:cNvSpPr>
          <p:nvPr>
            <p:ph idx="1"/>
          </p:nvPr>
        </p:nvSpPr>
        <p:spPr>
          <a:xfrm>
            <a:off x="581192" y="1985818"/>
            <a:ext cx="11029615" cy="2598708"/>
          </a:xfrm>
        </p:spPr>
        <p:txBody>
          <a:bodyPr/>
          <a:lstStyle/>
          <a:p>
            <a:pPr marL="0" indent="0">
              <a:buNone/>
            </a:pPr>
            <a:endParaRPr lang="es-MX" dirty="0"/>
          </a:p>
          <a:p>
            <a:pPr marL="0" indent="0">
              <a:buNone/>
            </a:pPr>
            <a:endParaRPr lang="es-MX" dirty="0"/>
          </a:p>
        </p:txBody>
      </p:sp>
      <p:sp>
        <p:nvSpPr>
          <p:cNvPr id="4" name="Marcador de número de diapositiva 3">
            <a:extLst>
              <a:ext uri="{FF2B5EF4-FFF2-40B4-BE49-F238E27FC236}">
                <a16:creationId xmlns:a16="http://schemas.microsoft.com/office/drawing/2014/main" id="{C080CB1E-7CFE-45A0-9300-EE8FB484C4C0}"/>
              </a:ext>
            </a:extLst>
          </p:cNvPr>
          <p:cNvSpPr>
            <a:spLocks noGrp="1"/>
          </p:cNvSpPr>
          <p:nvPr>
            <p:ph type="sldNum" sz="quarter" idx="12"/>
          </p:nvPr>
        </p:nvSpPr>
        <p:spPr>
          <a:xfrm>
            <a:off x="10558299" y="6323339"/>
            <a:ext cx="1052508" cy="365125"/>
          </a:xfrm>
        </p:spPr>
        <p:txBody>
          <a:bodyPr/>
          <a:lstStyle/>
          <a:p>
            <a:fld id="{D57F1E4F-1CFF-5643-939E-217C01CDF565}" type="slidenum">
              <a:rPr lang="en-US" sz="2000"/>
              <a:pPr/>
              <a:t>10</a:t>
            </a:fld>
            <a:endParaRPr lang="en-US" sz="2000" dirty="0">
              <a:latin typeface="Arial Rounded MT Bold" panose="020F0704030504030204" pitchFamily="34" charset="0"/>
            </a:endParaRPr>
          </a:p>
        </p:txBody>
      </p:sp>
      <p:pic>
        <p:nvPicPr>
          <p:cNvPr id="5" name="Imagen 4">
            <a:extLst>
              <a:ext uri="{FF2B5EF4-FFF2-40B4-BE49-F238E27FC236}">
                <a16:creationId xmlns:a16="http://schemas.microsoft.com/office/drawing/2014/main" id="{133DB855-64FA-4B95-888D-4A5005FDE8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27058" y="702156"/>
            <a:ext cx="1148401" cy="1013800"/>
          </a:xfrm>
          <a:prstGeom prst="rect">
            <a:avLst/>
          </a:prstGeom>
        </p:spPr>
      </p:pic>
      <p:pic>
        <p:nvPicPr>
          <p:cNvPr id="6" name="Marcador de contenido 3">
            <a:extLst>
              <a:ext uri="{FF2B5EF4-FFF2-40B4-BE49-F238E27FC236}">
                <a16:creationId xmlns:a16="http://schemas.microsoft.com/office/drawing/2014/main" id="{2E94A681-1456-4F09-A41B-148711C459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541" y="683886"/>
            <a:ext cx="748841" cy="1032070"/>
          </a:xfrm>
          <a:prstGeom prst="rect">
            <a:avLst/>
          </a:prstGeom>
        </p:spPr>
      </p:pic>
      <p:graphicFrame>
        <p:nvGraphicFramePr>
          <p:cNvPr id="12" name="Diagrama 11">
            <a:extLst>
              <a:ext uri="{FF2B5EF4-FFF2-40B4-BE49-F238E27FC236}">
                <a16:creationId xmlns:a16="http://schemas.microsoft.com/office/drawing/2014/main" id="{701A3648-F65C-4C43-9801-E66045759F10}"/>
              </a:ext>
            </a:extLst>
          </p:cNvPr>
          <p:cNvGraphicFramePr/>
          <p:nvPr>
            <p:extLst>
              <p:ext uri="{D42A27DB-BD31-4B8C-83A1-F6EECF244321}">
                <p14:modId xmlns:p14="http://schemas.microsoft.com/office/powerpoint/2010/main" val="316011386"/>
              </p:ext>
            </p:extLst>
          </p:nvPr>
        </p:nvGraphicFramePr>
        <p:xfrm>
          <a:off x="2231596" y="1985818"/>
          <a:ext cx="7305944" cy="469864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41832452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1C64877-D2C3-4061-8623-D527DC649668}"/>
              </a:ext>
            </a:extLst>
          </p:cNvPr>
          <p:cNvSpPr>
            <a:spLocks noGrp="1"/>
          </p:cNvSpPr>
          <p:nvPr>
            <p:ph type="title"/>
          </p:nvPr>
        </p:nvSpPr>
        <p:spPr>
          <a:xfrm>
            <a:off x="1385454" y="775144"/>
            <a:ext cx="8118763" cy="849554"/>
          </a:xfrm>
        </p:spPr>
        <p:txBody>
          <a:bodyPr>
            <a:normAutofit/>
          </a:bodyPr>
          <a:lstStyle/>
          <a:p>
            <a:r>
              <a:rPr lang="es-MX" sz="4000" dirty="0">
                <a:latin typeface="Trebuchet MS" panose="020B0603020202020204" pitchFamily="34" charset="0"/>
              </a:rPr>
              <a:t>REFERENCIAS</a:t>
            </a:r>
            <a:endParaRPr lang="es-MX" dirty="0">
              <a:latin typeface="Arial Rounded MT Bold" panose="020F0704030504030204" pitchFamily="34" charset="0"/>
            </a:endParaRPr>
          </a:p>
        </p:txBody>
      </p:sp>
      <p:sp>
        <p:nvSpPr>
          <p:cNvPr id="4" name="Marcador de número de diapositiva 3">
            <a:extLst>
              <a:ext uri="{FF2B5EF4-FFF2-40B4-BE49-F238E27FC236}">
                <a16:creationId xmlns:a16="http://schemas.microsoft.com/office/drawing/2014/main" id="{C080CB1E-7CFE-45A0-9300-EE8FB484C4C0}"/>
              </a:ext>
            </a:extLst>
          </p:cNvPr>
          <p:cNvSpPr>
            <a:spLocks noGrp="1"/>
          </p:cNvSpPr>
          <p:nvPr>
            <p:ph type="sldNum" sz="quarter" idx="12"/>
          </p:nvPr>
        </p:nvSpPr>
        <p:spPr>
          <a:xfrm>
            <a:off x="10558299" y="6323339"/>
            <a:ext cx="1052508" cy="365125"/>
          </a:xfrm>
        </p:spPr>
        <p:txBody>
          <a:bodyPr/>
          <a:lstStyle/>
          <a:p>
            <a:fld id="{D57F1E4F-1CFF-5643-939E-217C01CDF565}" type="slidenum">
              <a:rPr lang="en-US" sz="2000"/>
              <a:pPr/>
              <a:t>11</a:t>
            </a:fld>
            <a:endParaRPr lang="en-US" sz="2000" dirty="0">
              <a:latin typeface="Arial Rounded MT Bold" panose="020F0704030504030204" pitchFamily="34" charset="0"/>
            </a:endParaRPr>
          </a:p>
        </p:txBody>
      </p:sp>
      <p:pic>
        <p:nvPicPr>
          <p:cNvPr id="5" name="Imagen 4">
            <a:extLst>
              <a:ext uri="{FF2B5EF4-FFF2-40B4-BE49-F238E27FC236}">
                <a16:creationId xmlns:a16="http://schemas.microsoft.com/office/drawing/2014/main" id="{133DB855-64FA-4B95-888D-4A5005FDE8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27058" y="702156"/>
            <a:ext cx="1148401" cy="1013800"/>
          </a:xfrm>
          <a:prstGeom prst="rect">
            <a:avLst/>
          </a:prstGeom>
        </p:spPr>
      </p:pic>
      <p:pic>
        <p:nvPicPr>
          <p:cNvPr id="6" name="Marcador de contenido 3">
            <a:extLst>
              <a:ext uri="{FF2B5EF4-FFF2-40B4-BE49-F238E27FC236}">
                <a16:creationId xmlns:a16="http://schemas.microsoft.com/office/drawing/2014/main" id="{2E94A681-1456-4F09-A41B-148711C459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541" y="683886"/>
            <a:ext cx="748841" cy="1032070"/>
          </a:xfrm>
          <a:prstGeom prst="rect">
            <a:avLst/>
          </a:prstGeom>
        </p:spPr>
      </p:pic>
      <p:sp>
        <p:nvSpPr>
          <p:cNvPr id="8" name="Marcador de contenido 7">
            <a:extLst>
              <a:ext uri="{FF2B5EF4-FFF2-40B4-BE49-F238E27FC236}">
                <a16:creationId xmlns:a16="http://schemas.microsoft.com/office/drawing/2014/main" id="{8BEFCC72-840C-AE57-D4FB-924373819804}"/>
              </a:ext>
            </a:extLst>
          </p:cNvPr>
          <p:cNvSpPr>
            <a:spLocks noGrp="1"/>
          </p:cNvSpPr>
          <p:nvPr>
            <p:ph idx="1"/>
          </p:nvPr>
        </p:nvSpPr>
        <p:spPr/>
        <p:txBody>
          <a:bodyPr>
            <a:normAutofit fontScale="62500" lnSpcReduction="20000"/>
          </a:bodyPr>
          <a:lstStyle/>
          <a:p>
            <a:r>
              <a:rPr lang="es-MX" dirty="0"/>
              <a:t>Zhou, Z. et al. (2023) “RGB-</a:t>
            </a:r>
            <a:r>
              <a:rPr lang="es-MX" dirty="0" err="1"/>
              <a:t>event</a:t>
            </a:r>
            <a:r>
              <a:rPr lang="es-MX" dirty="0"/>
              <a:t> </a:t>
            </a:r>
            <a:r>
              <a:rPr lang="es-MX" dirty="0" err="1"/>
              <a:t>fusion</a:t>
            </a:r>
            <a:r>
              <a:rPr lang="es-MX" dirty="0"/>
              <a:t> </a:t>
            </a:r>
            <a:r>
              <a:rPr lang="es-MX" dirty="0" err="1"/>
              <a:t>for</a:t>
            </a:r>
            <a:r>
              <a:rPr lang="es-MX" dirty="0"/>
              <a:t> </a:t>
            </a:r>
            <a:r>
              <a:rPr lang="es-MX" dirty="0" err="1"/>
              <a:t>moving</a:t>
            </a:r>
            <a:r>
              <a:rPr lang="es-MX" dirty="0"/>
              <a:t> </a:t>
            </a:r>
            <a:r>
              <a:rPr lang="es-MX" dirty="0" err="1"/>
              <a:t>object</a:t>
            </a:r>
            <a:r>
              <a:rPr lang="es-MX" dirty="0"/>
              <a:t> </a:t>
            </a:r>
            <a:r>
              <a:rPr lang="es-MX" dirty="0" err="1"/>
              <a:t>detection</a:t>
            </a:r>
            <a:r>
              <a:rPr lang="es-MX" dirty="0"/>
              <a:t> in </a:t>
            </a:r>
            <a:r>
              <a:rPr lang="es-MX" dirty="0" err="1"/>
              <a:t>autonomous</a:t>
            </a:r>
            <a:r>
              <a:rPr lang="es-MX" dirty="0"/>
              <a:t> </a:t>
            </a:r>
            <a:r>
              <a:rPr lang="es-MX" dirty="0" err="1"/>
              <a:t>driving</a:t>
            </a:r>
            <a:r>
              <a:rPr lang="es-MX" dirty="0"/>
              <a:t>”, en 2023 IEEE International </a:t>
            </a:r>
            <a:r>
              <a:rPr lang="es-MX" dirty="0" err="1"/>
              <a:t>Conference</a:t>
            </a:r>
            <a:r>
              <a:rPr lang="es-MX" dirty="0"/>
              <a:t> </a:t>
            </a:r>
            <a:r>
              <a:rPr lang="es-MX" dirty="0" err="1"/>
              <a:t>on</a:t>
            </a:r>
            <a:r>
              <a:rPr lang="es-MX" dirty="0"/>
              <a:t> </a:t>
            </a:r>
            <a:r>
              <a:rPr lang="es-MX" dirty="0" err="1"/>
              <a:t>Robotics</a:t>
            </a:r>
            <a:r>
              <a:rPr lang="es-MX" dirty="0"/>
              <a:t> and </a:t>
            </a:r>
            <a:r>
              <a:rPr lang="es-MX" dirty="0" err="1"/>
              <a:t>Automation</a:t>
            </a:r>
            <a:r>
              <a:rPr lang="es-MX" dirty="0"/>
              <a:t> (ICRA). IEEE.</a:t>
            </a:r>
          </a:p>
          <a:p>
            <a:r>
              <a:rPr lang="es-MX" dirty="0" err="1"/>
              <a:t>Dhawan</a:t>
            </a:r>
            <a:r>
              <a:rPr lang="es-MX" dirty="0"/>
              <a:t>, K., R, S. P. y R K, N. (2023) “</a:t>
            </a:r>
            <a:r>
              <a:rPr lang="es-MX" dirty="0" err="1"/>
              <a:t>Identification</a:t>
            </a:r>
            <a:r>
              <a:rPr lang="es-MX" dirty="0"/>
              <a:t> </a:t>
            </a:r>
            <a:r>
              <a:rPr lang="es-MX" dirty="0" err="1"/>
              <a:t>of</a:t>
            </a:r>
            <a:r>
              <a:rPr lang="es-MX" dirty="0"/>
              <a:t> </a:t>
            </a:r>
            <a:r>
              <a:rPr lang="es-MX" dirty="0" err="1"/>
              <a:t>traffic</a:t>
            </a:r>
            <a:r>
              <a:rPr lang="es-MX" dirty="0"/>
              <a:t> </a:t>
            </a:r>
            <a:r>
              <a:rPr lang="es-MX" dirty="0" err="1"/>
              <a:t>signs</a:t>
            </a:r>
            <a:r>
              <a:rPr lang="es-MX" dirty="0"/>
              <a:t> </a:t>
            </a:r>
            <a:r>
              <a:rPr lang="es-MX" dirty="0" err="1"/>
              <a:t>for</a:t>
            </a:r>
            <a:r>
              <a:rPr lang="es-MX" dirty="0"/>
              <a:t> </a:t>
            </a:r>
            <a:r>
              <a:rPr lang="es-MX" dirty="0" err="1"/>
              <a:t>advanced</a:t>
            </a:r>
            <a:r>
              <a:rPr lang="es-MX" dirty="0"/>
              <a:t> </a:t>
            </a:r>
            <a:r>
              <a:rPr lang="es-MX" dirty="0" err="1"/>
              <a:t>driving</a:t>
            </a:r>
            <a:r>
              <a:rPr lang="es-MX" dirty="0"/>
              <a:t> </a:t>
            </a:r>
            <a:r>
              <a:rPr lang="es-MX" dirty="0" err="1"/>
              <a:t>assistance</a:t>
            </a:r>
            <a:r>
              <a:rPr lang="es-MX" dirty="0"/>
              <a:t> </a:t>
            </a:r>
            <a:r>
              <a:rPr lang="es-MX" dirty="0" err="1"/>
              <a:t>systems</a:t>
            </a:r>
            <a:r>
              <a:rPr lang="es-MX" dirty="0"/>
              <a:t> in </a:t>
            </a:r>
            <a:r>
              <a:rPr lang="es-MX" dirty="0" err="1"/>
              <a:t>smart</a:t>
            </a:r>
            <a:r>
              <a:rPr lang="es-MX" dirty="0"/>
              <a:t> </a:t>
            </a:r>
            <a:r>
              <a:rPr lang="es-MX" dirty="0" err="1"/>
              <a:t>cities</a:t>
            </a:r>
            <a:r>
              <a:rPr lang="es-MX" dirty="0"/>
              <a:t> </a:t>
            </a:r>
            <a:r>
              <a:rPr lang="es-MX" dirty="0" err="1"/>
              <a:t>using</a:t>
            </a:r>
            <a:r>
              <a:rPr lang="es-MX" dirty="0"/>
              <a:t> </a:t>
            </a:r>
            <a:r>
              <a:rPr lang="es-MX" dirty="0" err="1"/>
              <a:t>deep</a:t>
            </a:r>
            <a:r>
              <a:rPr lang="es-MX" dirty="0"/>
              <a:t> </a:t>
            </a:r>
            <a:r>
              <a:rPr lang="es-MX" dirty="0" err="1"/>
              <a:t>learning</a:t>
            </a:r>
            <a:r>
              <a:rPr lang="es-MX" dirty="0"/>
              <a:t>”, Multimedia </a:t>
            </a:r>
            <a:r>
              <a:rPr lang="es-MX" dirty="0" err="1"/>
              <a:t>tools</a:t>
            </a:r>
            <a:r>
              <a:rPr lang="es-MX" dirty="0"/>
              <a:t> and </a:t>
            </a:r>
            <a:r>
              <a:rPr lang="es-MX" dirty="0" err="1"/>
              <a:t>applications</a:t>
            </a:r>
            <a:r>
              <a:rPr lang="es-MX" dirty="0"/>
              <a:t>, pp. 1–16. </a:t>
            </a:r>
            <a:r>
              <a:rPr lang="es-MX" dirty="0" err="1"/>
              <a:t>doi</a:t>
            </a:r>
            <a:r>
              <a:rPr lang="es-MX" dirty="0"/>
              <a:t>: 10.1007/s11042-023-14823-1.</a:t>
            </a:r>
          </a:p>
          <a:p>
            <a:r>
              <a:rPr lang="es-MX" sz="1800" b="0" i="0" u="none" strike="noStrike" baseline="0" dirty="0">
                <a:solidFill>
                  <a:srgbClr val="000000"/>
                </a:solidFill>
                <a:latin typeface="Tahoma" panose="020B0604030504040204" pitchFamily="34" charset="0"/>
              </a:rPr>
              <a:t>R. K. M, R. V y R. G. Franklin. (2019) "</a:t>
            </a:r>
            <a:r>
              <a:rPr lang="es-MX" sz="1800" b="0" i="0" u="none" strike="noStrike" baseline="0" dirty="0" err="1">
                <a:solidFill>
                  <a:srgbClr val="000000"/>
                </a:solidFill>
                <a:latin typeface="Tahoma" panose="020B0604030504040204" pitchFamily="34" charset="0"/>
              </a:rPr>
              <a:t>Alert</a:t>
            </a:r>
            <a:r>
              <a:rPr lang="es-MX" sz="1800" b="0" i="0" u="none" strike="noStrike" baseline="0" dirty="0">
                <a:solidFill>
                  <a:srgbClr val="000000"/>
                </a:solidFill>
                <a:latin typeface="Tahoma" panose="020B0604030504040204" pitchFamily="34" charset="0"/>
              </a:rPr>
              <a:t> </a:t>
            </a:r>
            <a:r>
              <a:rPr lang="es-MX" sz="1800" b="0" i="0" u="none" strike="noStrike" baseline="0" dirty="0" err="1">
                <a:solidFill>
                  <a:srgbClr val="000000"/>
                </a:solidFill>
                <a:latin typeface="Tahoma" panose="020B0604030504040204" pitchFamily="34" charset="0"/>
              </a:rPr>
              <a:t>System</a:t>
            </a:r>
            <a:r>
              <a:rPr lang="es-MX" sz="1800" b="0" i="0" u="none" strike="noStrike" baseline="0" dirty="0">
                <a:solidFill>
                  <a:srgbClr val="000000"/>
                </a:solidFill>
                <a:latin typeface="Tahoma" panose="020B0604030504040204" pitchFamily="34" charset="0"/>
              </a:rPr>
              <a:t> </a:t>
            </a:r>
            <a:r>
              <a:rPr lang="es-MX" sz="1800" b="0" i="0" u="none" strike="noStrike" baseline="0" dirty="0" err="1">
                <a:solidFill>
                  <a:srgbClr val="000000"/>
                </a:solidFill>
                <a:latin typeface="Tahoma" panose="020B0604030504040204" pitchFamily="34" charset="0"/>
              </a:rPr>
              <a:t>for</a:t>
            </a:r>
            <a:r>
              <a:rPr lang="es-MX" sz="1800" b="0" i="0" u="none" strike="noStrike" baseline="0" dirty="0">
                <a:solidFill>
                  <a:srgbClr val="000000"/>
                </a:solidFill>
                <a:latin typeface="Tahoma" panose="020B0604030504040204" pitchFamily="34" charset="0"/>
              </a:rPr>
              <a:t> </a:t>
            </a:r>
            <a:r>
              <a:rPr lang="es-MX" sz="1800" b="0" i="0" u="none" strike="noStrike" baseline="0" dirty="0" err="1">
                <a:solidFill>
                  <a:srgbClr val="000000"/>
                </a:solidFill>
                <a:latin typeface="Tahoma" panose="020B0604030504040204" pitchFamily="34" charset="0"/>
              </a:rPr>
              <a:t>Driver’s</a:t>
            </a:r>
            <a:r>
              <a:rPr lang="es-MX" sz="1800" b="0" i="0" u="none" strike="noStrike" baseline="0" dirty="0">
                <a:solidFill>
                  <a:srgbClr val="000000"/>
                </a:solidFill>
                <a:latin typeface="Tahoma" panose="020B0604030504040204" pitchFamily="34" charset="0"/>
              </a:rPr>
              <a:t> </a:t>
            </a:r>
            <a:r>
              <a:rPr lang="es-MX" sz="1800" b="0" i="0" u="none" strike="noStrike" baseline="0" dirty="0" err="1">
                <a:solidFill>
                  <a:srgbClr val="000000"/>
                </a:solidFill>
                <a:latin typeface="Tahoma" panose="020B0604030504040204" pitchFamily="34" charset="0"/>
              </a:rPr>
              <a:t>Drowsiness</a:t>
            </a:r>
            <a:r>
              <a:rPr lang="es-MX" sz="1800" b="0" i="0" u="none" strike="noStrike" baseline="0" dirty="0">
                <a:solidFill>
                  <a:srgbClr val="000000"/>
                </a:solidFill>
                <a:latin typeface="Tahoma" panose="020B0604030504040204" pitchFamily="34" charset="0"/>
              </a:rPr>
              <a:t> </a:t>
            </a:r>
            <a:r>
              <a:rPr lang="es-MX" sz="1800" b="0" i="0" u="none" strike="noStrike" baseline="0" dirty="0" err="1">
                <a:solidFill>
                  <a:srgbClr val="000000"/>
                </a:solidFill>
                <a:latin typeface="Tahoma" panose="020B0604030504040204" pitchFamily="34" charset="0"/>
              </a:rPr>
              <a:t>Using</a:t>
            </a:r>
            <a:r>
              <a:rPr lang="es-MX" sz="1800" b="0" i="0" u="none" strike="noStrike" baseline="0" dirty="0">
                <a:solidFill>
                  <a:srgbClr val="000000"/>
                </a:solidFill>
                <a:latin typeface="Tahoma" panose="020B0604030504040204" pitchFamily="34" charset="0"/>
              </a:rPr>
              <a:t> </a:t>
            </a:r>
            <a:r>
              <a:rPr lang="es-MX" sz="1800" b="0" i="0" u="none" strike="noStrike" baseline="0" dirty="0" err="1">
                <a:solidFill>
                  <a:srgbClr val="000000"/>
                </a:solidFill>
                <a:latin typeface="Tahoma" panose="020B0604030504040204" pitchFamily="34" charset="0"/>
              </a:rPr>
              <a:t>Image</a:t>
            </a:r>
            <a:r>
              <a:rPr lang="es-MX" sz="1800" b="0" i="0" u="none" strike="noStrike" baseline="0" dirty="0">
                <a:solidFill>
                  <a:srgbClr val="000000"/>
                </a:solidFill>
                <a:latin typeface="Tahoma" panose="020B0604030504040204" pitchFamily="34" charset="0"/>
              </a:rPr>
              <a:t> Processing," en: 2019 International </a:t>
            </a:r>
            <a:r>
              <a:rPr lang="es-MX" sz="1800" b="0" i="0" u="none" strike="noStrike" baseline="0" dirty="0" err="1">
                <a:solidFill>
                  <a:srgbClr val="000000"/>
                </a:solidFill>
                <a:latin typeface="Tahoma" panose="020B0604030504040204" pitchFamily="34" charset="0"/>
              </a:rPr>
              <a:t>Conference</a:t>
            </a:r>
            <a:r>
              <a:rPr lang="es-MX" sz="1800" b="0" i="0" u="none" strike="noStrike" baseline="0" dirty="0">
                <a:solidFill>
                  <a:srgbClr val="000000"/>
                </a:solidFill>
                <a:latin typeface="Tahoma" panose="020B0604030504040204" pitchFamily="34" charset="0"/>
              </a:rPr>
              <a:t> </a:t>
            </a:r>
            <a:r>
              <a:rPr lang="es-MX" sz="1800" b="0" i="0" u="none" strike="noStrike" baseline="0" dirty="0" err="1">
                <a:solidFill>
                  <a:srgbClr val="000000"/>
                </a:solidFill>
                <a:latin typeface="Tahoma" panose="020B0604030504040204" pitchFamily="34" charset="0"/>
              </a:rPr>
              <a:t>on</a:t>
            </a:r>
            <a:r>
              <a:rPr lang="es-MX" sz="1800" b="0" i="0" u="none" strike="noStrike" baseline="0" dirty="0">
                <a:solidFill>
                  <a:srgbClr val="000000"/>
                </a:solidFill>
                <a:latin typeface="Tahoma" panose="020B0604030504040204" pitchFamily="34" charset="0"/>
              </a:rPr>
              <a:t> </a:t>
            </a:r>
            <a:r>
              <a:rPr lang="es-MX" sz="1800" b="0" i="0" u="none" strike="noStrike" baseline="0" dirty="0" err="1">
                <a:solidFill>
                  <a:srgbClr val="000000"/>
                </a:solidFill>
                <a:latin typeface="Tahoma" panose="020B0604030504040204" pitchFamily="34" charset="0"/>
              </a:rPr>
              <a:t>Vision</a:t>
            </a:r>
            <a:r>
              <a:rPr lang="es-MX" sz="1800" b="0" i="0" u="none" strike="noStrike" baseline="0" dirty="0">
                <a:solidFill>
                  <a:srgbClr val="000000"/>
                </a:solidFill>
                <a:latin typeface="Tahoma" panose="020B0604030504040204" pitchFamily="34" charset="0"/>
              </a:rPr>
              <a:t> </a:t>
            </a:r>
            <a:r>
              <a:rPr lang="es-MX" sz="1800" b="0" i="0" u="none" strike="noStrike" baseline="0" dirty="0" err="1">
                <a:solidFill>
                  <a:srgbClr val="000000"/>
                </a:solidFill>
                <a:latin typeface="Tahoma" panose="020B0604030504040204" pitchFamily="34" charset="0"/>
              </a:rPr>
              <a:t>Towards</a:t>
            </a:r>
            <a:r>
              <a:rPr lang="es-MX" sz="1800" b="0" i="0" u="none" strike="noStrike" baseline="0" dirty="0">
                <a:solidFill>
                  <a:srgbClr val="000000"/>
                </a:solidFill>
                <a:latin typeface="Tahoma" panose="020B0604030504040204" pitchFamily="34" charset="0"/>
              </a:rPr>
              <a:t> </a:t>
            </a:r>
            <a:r>
              <a:rPr lang="es-MX" sz="1800" b="0" i="0" u="none" strike="noStrike" baseline="0" dirty="0" err="1">
                <a:solidFill>
                  <a:srgbClr val="000000"/>
                </a:solidFill>
                <a:latin typeface="Tahoma" panose="020B0604030504040204" pitchFamily="34" charset="0"/>
              </a:rPr>
              <a:t>Emerging</a:t>
            </a:r>
            <a:r>
              <a:rPr lang="es-MX" sz="1800" b="0" i="0" u="none" strike="noStrike" baseline="0" dirty="0">
                <a:solidFill>
                  <a:srgbClr val="000000"/>
                </a:solidFill>
                <a:latin typeface="Tahoma" panose="020B0604030504040204" pitchFamily="34" charset="0"/>
              </a:rPr>
              <a:t> </a:t>
            </a:r>
            <a:r>
              <a:rPr lang="es-MX" sz="1800" b="0" i="0" u="none" strike="noStrike" baseline="0" dirty="0" err="1">
                <a:solidFill>
                  <a:srgbClr val="000000"/>
                </a:solidFill>
                <a:latin typeface="Tahoma" panose="020B0604030504040204" pitchFamily="34" charset="0"/>
              </a:rPr>
              <a:t>Trends</a:t>
            </a:r>
            <a:r>
              <a:rPr lang="es-MX" sz="1800" b="0" i="0" u="none" strike="noStrike" baseline="0" dirty="0">
                <a:solidFill>
                  <a:srgbClr val="000000"/>
                </a:solidFill>
                <a:latin typeface="Tahoma" panose="020B0604030504040204" pitchFamily="34" charset="0"/>
              </a:rPr>
              <a:t> in </a:t>
            </a:r>
            <a:r>
              <a:rPr lang="es-MX" sz="1800" b="0" i="0" u="none" strike="noStrike" baseline="0" dirty="0" err="1">
                <a:solidFill>
                  <a:srgbClr val="000000"/>
                </a:solidFill>
                <a:latin typeface="Tahoma" panose="020B0604030504040204" pitchFamily="34" charset="0"/>
              </a:rPr>
              <a:t>Communication</a:t>
            </a:r>
            <a:r>
              <a:rPr lang="es-MX" sz="1800" b="0" i="0" u="none" strike="noStrike" baseline="0" dirty="0">
                <a:solidFill>
                  <a:srgbClr val="000000"/>
                </a:solidFill>
                <a:latin typeface="Tahoma" panose="020B0604030504040204" pitchFamily="34" charset="0"/>
              </a:rPr>
              <a:t> and </a:t>
            </a:r>
            <a:r>
              <a:rPr lang="es-MX" sz="1800" b="0" i="0" u="none" strike="noStrike" baseline="0" dirty="0" err="1">
                <a:solidFill>
                  <a:srgbClr val="000000"/>
                </a:solidFill>
                <a:latin typeface="Tahoma" panose="020B0604030504040204" pitchFamily="34" charset="0"/>
              </a:rPr>
              <a:t>Networking</a:t>
            </a:r>
            <a:r>
              <a:rPr lang="es-MX" sz="1800" b="0" i="0" u="none" strike="noStrike" baseline="0" dirty="0">
                <a:solidFill>
                  <a:srgbClr val="000000"/>
                </a:solidFill>
                <a:latin typeface="Tahoma" panose="020B0604030504040204" pitchFamily="34" charset="0"/>
              </a:rPr>
              <a:t> (</a:t>
            </a:r>
            <a:r>
              <a:rPr lang="es-MX" sz="1800" b="0" i="0" u="none" strike="noStrike" baseline="0" dirty="0" err="1">
                <a:solidFill>
                  <a:srgbClr val="000000"/>
                </a:solidFill>
                <a:latin typeface="Tahoma" panose="020B0604030504040204" pitchFamily="34" charset="0"/>
              </a:rPr>
              <a:t>ViTECoN</a:t>
            </a:r>
            <a:r>
              <a:rPr lang="es-MX" sz="1800" b="0" i="0" u="none" strike="noStrike" baseline="0" dirty="0">
                <a:solidFill>
                  <a:srgbClr val="000000"/>
                </a:solidFill>
                <a:latin typeface="Tahoma" panose="020B0604030504040204" pitchFamily="34" charset="0"/>
              </a:rPr>
              <a:t>), </a:t>
            </a:r>
            <a:r>
              <a:rPr lang="es-MX" sz="1800" b="0" i="0" u="none" strike="noStrike" baseline="0" dirty="0" err="1">
                <a:solidFill>
                  <a:srgbClr val="000000"/>
                </a:solidFill>
                <a:latin typeface="Tahoma" panose="020B0604030504040204" pitchFamily="34" charset="0"/>
              </a:rPr>
              <a:t>Vellore</a:t>
            </a:r>
            <a:r>
              <a:rPr lang="es-MX" sz="1800" b="0" i="0" u="none" strike="noStrike" baseline="0" dirty="0">
                <a:solidFill>
                  <a:srgbClr val="000000"/>
                </a:solidFill>
                <a:latin typeface="Tahoma" panose="020B0604030504040204" pitchFamily="34" charset="0"/>
              </a:rPr>
              <a:t>, India, pp. 1-5. DOI: 10.1109/ViTECoN.2019.8899627. </a:t>
            </a:r>
          </a:p>
          <a:p>
            <a:r>
              <a:rPr lang="es-MX" sz="1800" b="0" i="0" u="none" strike="noStrike" baseline="0" dirty="0">
                <a:solidFill>
                  <a:srgbClr val="000000"/>
                </a:solidFill>
                <a:latin typeface="Tahoma" panose="020B0604030504040204" pitchFamily="34" charset="0"/>
              </a:rPr>
              <a:t>G. B, N. V, K. G y S. C. (2023) "Real Time </a:t>
            </a:r>
            <a:r>
              <a:rPr lang="es-MX" sz="1800" b="0" i="0" u="none" strike="noStrike" baseline="0" dirty="0" err="1">
                <a:solidFill>
                  <a:srgbClr val="000000"/>
                </a:solidFill>
                <a:latin typeface="Tahoma" panose="020B0604030504040204" pitchFamily="34" charset="0"/>
              </a:rPr>
              <a:t>Alert</a:t>
            </a:r>
            <a:r>
              <a:rPr lang="es-MX" sz="1800" b="0" i="0" u="none" strike="noStrike" baseline="0" dirty="0">
                <a:solidFill>
                  <a:srgbClr val="000000"/>
                </a:solidFill>
                <a:latin typeface="Tahoma" panose="020B0604030504040204" pitchFamily="34" charset="0"/>
              </a:rPr>
              <a:t> </a:t>
            </a:r>
            <a:r>
              <a:rPr lang="es-MX" sz="1800" b="0" i="0" u="none" strike="noStrike" baseline="0" dirty="0" err="1">
                <a:solidFill>
                  <a:srgbClr val="000000"/>
                </a:solidFill>
                <a:latin typeface="Tahoma" panose="020B0604030504040204" pitchFamily="34" charset="0"/>
              </a:rPr>
              <a:t>System</a:t>
            </a:r>
            <a:r>
              <a:rPr lang="es-MX" sz="1800" b="0" i="0" u="none" strike="noStrike" baseline="0" dirty="0">
                <a:solidFill>
                  <a:srgbClr val="000000"/>
                </a:solidFill>
                <a:latin typeface="Tahoma" panose="020B0604030504040204" pitchFamily="34" charset="0"/>
              </a:rPr>
              <a:t> </a:t>
            </a:r>
            <a:r>
              <a:rPr lang="es-MX" sz="1800" b="0" i="0" u="none" strike="noStrike" baseline="0" dirty="0" err="1">
                <a:solidFill>
                  <a:srgbClr val="000000"/>
                </a:solidFill>
                <a:latin typeface="Tahoma" panose="020B0604030504040204" pitchFamily="34" charset="0"/>
              </a:rPr>
              <a:t>For</a:t>
            </a:r>
            <a:r>
              <a:rPr lang="es-MX" sz="1800" b="0" i="0" u="none" strike="noStrike" baseline="0" dirty="0">
                <a:solidFill>
                  <a:srgbClr val="000000"/>
                </a:solidFill>
                <a:latin typeface="Tahoma" panose="020B0604030504040204" pitchFamily="34" charset="0"/>
              </a:rPr>
              <a:t> </a:t>
            </a:r>
            <a:r>
              <a:rPr lang="es-MX" sz="1800" b="0" i="0" u="none" strike="noStrike" baseline="0" dirty="0" err="1">
                <a:solidFill>
                  <a:srgbClr val="000000"/>
                </a:solidFill>
                <a:latin typeface="Tahoma" panose="020B0604030504040204" pitchFamily="34" charset="0"/>
              </a:rPr>
              <a:t>Slumberous</a:t>
            </a:r>
            <a:r>
              <a:rPr lang="es-MX" sz="1800" b="0" i="0" u="none" strike="noStrike" baseline="0" dirty="0">
                <a:solidFill>
                  <a:srgbClr val="000000"/>
                </a:solidFill>
                <a:latin typeface="Tahoma" panose="020B0604030504040204" pitchFamily="34" charset="0"/>
              </a:rPr>
              <a:t> And Fatigue Driver </a:t>
            </a:r>
            <a:r>
              <a:rPr lang="es-MX" sz="1800" b="0" i="0" u="none" strike="noStrike" baseline="0" dirty="0" err="1">
                <a:solidFill>
                  <a:srgbClr val="000000"/>
                </a:solidFill>
                <a:latin typeface="Tahoma" panose="020B0604030504040204" pitchFamily="34" charset="0"/>
              </a:rPr>
              <a:t>Using</a:t>
            </a:r>
            <a:r>
              <a:rPr lang="es-MX" sz="1800" b="0" i="0" u="none" strike="noStrike" baseline="0" dirty="0">
                <a:solidFill>
                  <a:srgbClr val="000000"/>
                </a:solidFill>
                <a:latin typeface="Tahoma" panose="020B0604030504040204" pitchFamily="34" charset="0"/>
              </a:rPr>
              <a:t> </a:t>
            </a:r>
            <a:r>
              <a:rPr lang="es-MX" sz="1800" b="0" i="0" u="none" strike="noStrike" baseline="0" dirty="0" err="1">
                <a:solidFill>
                  <a:srgbClr val="000000"/>
                </a:solidFill>
                <a:latin typeface="Tahoma" panose="020B0604030504040204" pitchFamily="34" charset="0"/>
              </a:rPr>
              <a:t>Eye</a:t>
            </a:r>
            <a:r>
              <a:rPr lang="es-MX" sz="1800" b="0" i="0" u="none" strike="noStrike" baseline="0" dirty="0">
                <a:solidFill>
                  <a:srgbClr val="000000"/>
                </a:solidFill>
                <a:latin typeface="Tahoma" panose="020B0604030504040204" pitchFamily="34" charset="0"/>
              </a:rPr>
              <a:t> </a:t>
            </a:r>
            <a:r>
              <a:rPr lang="es-MX" sz="1800" b="0" i="0" u="none" strike="noStrike" baseline="0" dirty="0" err="1">
                <a:solidFill>
                  <a:srgbClr val="000000"/>
                </a:solidFill>
                <a:latin typeface="Tahoma" panose="020B0604030504040204" pitchFamily="34" charset="0"/>
              </a:rPr>
              <a:t>Blink</a:t>
            </a:r>
            <a:r>
              <a:rPr lang="es-MX" sz="1800" b="0" i="0" u="none" strike="noStrike" baseline="0" dirty="0">
                <a:solidFill>
                  <a:srgbClr val="000000"/>
                </a:solidFill>
                <a:latin typeface="Tahoma" panose="020B0604030504040204" pitchFamily="34" charset="0"/>
              </a:rPr>
              <a:t> Sensor," en: 2nd International </a:t>
            </a:r>
            <a:r>
              <a:rPr lang="es-MX" sz="1800" b="0" i="0" u="none" strike="noStrike" baseline="0" dirty="0" err="1">
                <a:solidFill>
                  <a:srgbClr val="000000"/>
                </a:solidFill>
                <a:latin typeface="Tahoma" panose="020B0604030504040204" pitchFamily="34" charset="0"/>
              </a:rPr>
              <a:t>Conference</a:t>
            </a:r>
            <a:r>
              <a:rPr lang="es-MX" sz="1800" b="0" i="0" u="none" strike="noStrike" baseline="0" dirty="0">
                <a:solidFill>
                  <a:srgbClr val="000000"/>
                </a:solidFill>
                <a:latin typeface="Tahoma" panose="020B0604030504040204" pitchFamily="34" charset="0"/>
              </a:rPr>
              <a:t> </a:t>
            </a:r>
            <a:r>
              <a:rPr lang="es-MX" sz="1800" b="0" i="0" u="none" strike="noStrike" baseline="0" dirty="0" err="1">
                <a:solidFill>
                  <a:srgbClr val="000000"/>
                </a:solidFill>
                <a:latin typeface="Tahoma" panose="020B0604030504040204" pitchFamily="34" charset="0"/>
              </a:rPr>
              <a:t>on</a:t>
            </a:r>
            <a:r>
              <a:rPr lang="es-MX" sz="1800" b="0" i="0" u="none" strike="noStrike" baseline="0" dirty="0">
                <a:solidFill>
                  <a:srgbClr val="000000"/>
                </a:solidFill>
                <a:latin typeface="Tahoma" panose="020B0604030504040204" pitchFamily="34" charset="0"/>
              </a:rPr>
              <a:t> </a:t>
            </a:r>
            <a:r>
              <a:rPr lang="es-MX" sz="1800" b="0" i="0" u="none" strike="noStrike" baseline="0" dirty="0" err="1">
                <a:solidFill>
                  <a:srgbClr val="000000"/>
                </a:solidFill>
                <a:latin typeface="Tahoma" panose="020B0604030504040204" pitchFamily="34" charset="0"/>
              </a:rPr>
              <a:t>Vision</a:t>
            </a:r>
            <a:r>
              <a:rPr lang="es-MX" sz="1800" b="0" i="0" u="none" strike="noStrike" baseline="0" dirty="0">
                <a:solidFill>
                  <a:srgbClr val="000000"/>
                </a:solidFill>
                <a:latin typeface="Tahoma" panose="020B0604030504040204" pitchFamily="34" charset="0"/>
              </a:rPr>
              <a:t> </a:t>
            </a:r>
            <a:r>
              <a:rPr lang="es-MX" sz="1800" b="0" i="0" u="none" strike="noStrike" baseline="0" dirty="0" err="1">
                <a:solidFill>
                  <a:srgbClr val="000000"/>
                </a:solidFill>
                <a:latin typeface="Tahoma" panose="020B0604030504040204" pitchFamily="34" charset="0"/>
              </a:rPr>
              <a:t>Towards</a:t>
            </a:r>
            <a:r>
              <a:rPr lang="es-MX" sz="1800" b="0" i="0" u="none" strike="noStrike" baseline="0" dirty="0">
                <a:solidFill>
                  <a:srgbClr val="000000"/>
                </a:solidFill>
                <a:latin typeface="Tahoma" panose="020B0604030504040204" pitchFamily="34" charset="0"/>
              </a:rPr>
              <a:t> </a:t>
            </a:r>
            <a:r>
              <a:rPr lang="es-MX" sz="1800" b="0" i="0" u="none" strike="noStrike" baseline="0" dirty="0" err="1">
                <a:solidFill>
                  <a:srgbClr val="000000"/>
                </a:solidFill>
                <a:latin typeface="Tahoma" panose="020B0604030504040204" pitchFamily="34" charset="0"/>
              </a:rPr>
              <a:t>Emerging</a:t>
            </a:r>
            <a:r>
              <a:rPr lang="es-MX" sz="1800" b="0" i="0" u="none" strike="noStrike" baseline="0" dirty="0">
                <a:solidFill>
                  <a:srgbClr val="000000"/>
                </a:solidFill>
                <a:latin typeface="Tahoma" panose="020B0604030504040204" pitchFamily="34" charset="0"/>
              </a:rPr>
              <a:t> </a:t>
            </a:r>
            <a:r>
              <a:rPr lang="es-MX" sz="1800" b="0" i="0" u="none" strike="noStrike" baseline="0" dirty="0" err="1">
                <a:solidFill>
                  <a:srgbClr val="000000"/>
                </a:solidFill>
                <a:latin typeface="Tahoma" panose="020B0604030504040204" pitchFamily="34" charset="0"/>
              </a:rPr>
              <a:t>Trends</a:t>
            </a:r>
            <a:r>
              <a:rPr lang="es-MX" sz="1800" b="0" i="0" u="none" strike="noStrike" baseline="0" dirty="0">
                <a:solidFill>
                  <a:srgbClr val="000000"/>
                </a:solidFill>
                <a:latin typeface="Tahoma" panose="020B0604030504040204" pitchFamily="34" charset="0"/>
              </a:rPr>
              <a:t> in </a:t>
            </a:r>
            <a:r>
              <a:rPr lang="es-MX" sz="1800" b="0" i="0" u="none" strike="noStrike" baseline="0" dirty="0" err="1">
                <a:solidFill>
                  <a:srgbClr val="000000"/>
                </a:solidFill>
                <a:latin typeface="Tahoma" panose="020B0604030504040204" pitchFamily="34" charset="0"/>
              </a:rPr>
              <a:t>Communication</a:t>
            </a:r>
            <a:r>
              <a:rPr lang="es-MX" sz="1800" b="0" i="0" u="none" strike="noStrike" baseline="0" dirty="0">
                <a:solidFill>
                  <a:srgbClr val="000000"/>
                </a:solidFill>
                <a:latin typeface="Tahoma" panose="020B0604030504040204" pitchFamily="34" charset="0"/>
              </a:rPr>
              <a:t> and </a:t>
            </a:r>
            <a:r>
              <a:rPr lang="es-MX" sz="1800" b="0" i="0" u="none" strike="noStrike" baseline="0" dirty="0" err="1">
                <a:solidFill>
                  <a:srgbClr val="000000"/>
                </a:solidFill>
                <a:latin typeface="Tahoma" panose="020B0604030504040204" pitchFamily="34" charset="0"/>
              </a:rPr>
              <a:t>Networking</a:t>
            </a:r>
            <a:r>
              <a:rPr lang="es-MX" sz="1800" b="0" i="0" u="none" strike="noStrike" baseline="0" dirty="0">
                <a:solidFill>
                  <a:srgbClr val="000000"/>
                </a:solidFill>
                <a:latin typeface="Tahoma" panose="020B0604030504040204" pitchFamily="34" charset="0"/>
              </a:rPr>
              <a:t> Technologies (</a:t>
            </a:r>
            <a:r>
              <a:rPr lang="es-MX" sz="1800" b="0" i="0" u="none" strike="noStrike" baseline="0" dirty="0" err="1">
                <a:solidFill>
                  <a:srgbClr val="000000"/>
                </a:solidFill>
                <a:latin typeface="Tahoma" panose="020B0604030504040204" pitchFamily="34" charset="0"/>
              </a:rPr>
              <a:t>ViTECoN</a:t>
            </a:r>
            <a:r>
              <a:rPr lang="es-MX" sz="1800" b="0" i="0" u="none" strike="noStrike" baseline="0" dirty="0">
                <a:solidFill>
                  <a:srgbClr val="000000"/>
                </a:solidFill>
                <a:latin typeface="Tahoma" panose="020B0604030504040204" pitchFamily="34" charset="0"/>
              </a:rPr>
              <a:t>), </a:t>
            </a:r>
            <a:r>
              <a:rPr lang="es-MX" sz="1800" b="0" i="0" u="none" strike="noStrike" baseline="0" dirty="0" err="1">
                <a:solidFill>
                  <a:srgbClr val="000000"/>
                </a:solidFill>
                <a:latin typeface="Tahoma" panose="020B0604030504040204" pitchFamily="34" charset="0"/>
              </a:rPr>
              <a:t>Vellore</a:t>
            </a:r>
            <a:r>
              <a:rPr lang="es-MX" sz="1800" b="0" i="0" u="none" strike="noStrike" baseline="0" dirty="0">
                <a:solidFill>
                  <a:srgbClr val="000000"/>
                </a:solidFill>
                <a:latin typeface="Tahoma" panose="020B0604030504040204" pitchFamily="34" charset="0"/>
              </a:rPr>
              <a:t>, India, pp. 1-5. DOI: 10.1109/ ViTECoN58111.2023.10157950. </a:t>
            </a:r>
          </a:p>
          <a:p>
            <a:r>
              <a:rPr lang="es-MX" sz="1800" b="0" i="0" u="none" strike="noStrike" baseline="0" dirty="0">
                <a:solidFill>
                  <a:srgbClr val="000000"/>
                </a:solidFill>
                <a:latin typeface="Tahoma" panose="020B0604030504040204" pitchFamily="34" charset="0"/>
              </a:rPr>
              <a:t>Deng, W. y Wu, R. (2019) "Real-Time Driver-</a:t>
            </a:r>
            <a:r>
              <a:rPr lang="es-MX" sz="1800" b="0" i="0" u="none" strike="noStrike" baseline="0" dirty="0" err="1">
                <a:solidFill>
                  <a:srgbClr val="000000"/>
                </a:solidFill>
                <a:latin typeface="Tahoma" panose="020B0604030504040204" pitchFamily="34" charset="0"/>
              </a:rPr>
              <a:t>Drowsiness</a:t>
            </a:r>
            <a:r>
              <a:rPr lang="es-MX" sz="1800" b="0" i="0" u="none" strike="noStrike" baseline="0" dirty="0">
                <a:solidFill>
                  <a:srgbClr val="000000"/>
                </a:solidFill>
                <a:latin typeface="Tahoma" panose="020B0604030504040204" pitchFamily="34" charset="0"/>
              </a:rPr>
              <a:t> </a:t>
            </a:r>
            <a:r>
              <a:rPr lang="es-MX" sz="1800" b="0" i="0" u="none" strike="noStrike" baseline="0" dirty="0" err="1">
                <a:solidFill>
                  <a:srgbClr val="000000"/>
                </a:solidFill>
                <a:latin typeface="Tahoma" panose="020B0604030504040204" pitchFamily="34" charset="0"/>
              </a:rPr>
              <a:t>Detection</a:t>
            </a:r>
            <a:r>
              <a:rPr lang="es-MX" sz="1800" b="0" i="0" u="none" strike="noStrike" baseline="0" dirty="0">
                <a:solidFill>
                  <a:srgbClr val="000000"/>
                </a:solidFill>
                <a:latin typeface="Tahoma" panose="020B0604030504040204" pitchFamily="34" charset="0"/>
              </a:rPr>
              <a:t> </a:t>
            </a:r>
            <a:r>
              <a:rPr lang="es-MX" sz="1800" b="0" i="0" u="none" strike="noStrike" baseline="0" dirty="0" err="1">
                <a:solidFill>
                  <a:srgbClr val="000000"/>
                </a:solidFill>
                <a:latin typeface="Tahoma" panose="020B0604030504040204" pitchFamily="34" charset="0"/>
              </a:rPr>
              <a:t>System</a:t>
            </a:r>
            <a:r>
              <a:rPr lang="es-MX" sz="1800" b="0" i="0" u="none" strike="noStrike" baseline="0" dirty="0">
                <a:solidFill>
                  <a:srgbClr val="000000"/>
                </a:solidFill>
                <a:latin typeface="Tahoma" panose="020B0604030504040204" pitchFamily="34" charset="0"/>
              </a:rPr>
              <a:t> </a:t>
            </a:r>
            <a:r>
              <a:rPr lang="es-MX" sz="1800" b="0" i="0" u="none" strike="noStrike" baseline="0" dirty="0" err="1">
                <a:solidFill>
                  <a:srgbClr val="000000"/>
                </a:solidFill>
                <a:latin typeface="Tahoma" panose="020B0604030504040204" pitchFamily="34" charset="0"/>
              </a:rPr>
              <a:t>Using</a:t>
            </a:r>
            <a:r>
              <a:rPr lang="es-MX" sz="1800" b="0" i="0" u="none" strike="noStrike" baseline="0" dirty="0">
                <a:solidFill>
                  <a:srgbClr val="000000"/>
                </a:solidFill>
                <a:latin typeface="Tahoma" panose="020B0604030504040204" pitchFamily="34" charset="0"/>
              </a:rPr>
              <a:t> Facial </a:t>
            </a:r>
            <a:r>
              <a:rPr lang="es-MX" sz="1800" b="0" i="0" u="none" strike="noStrike" baseline="0" dirty="0" err="1">
                <a:solidFill>
                  <a:srgbClr val="000000"/>
                </a:solidFill>
                <a:latin typeface="Tahoma" panose="020B0604030504040204" pitchFamily="34" charset="0"/>
              </a:rPr>
              <a:t>Features</a:t>
            </a:r>
            <a:r>
              <a:rPr lang="es-MX" sz="1800" b="0" i="0" u="none" strike="noStrike" baseline="0" dirty="0">
                <a:solidFill>
                  <a:srgbClr val="000000"/>
                </a:solidFill>
                <a:latin typeface="Tahoma" panose="020B0604030504040204" pitchFamily="34" charset="0"/>
              </a:rPr>
              <a:t>," en: IEEE Access, vol. 7, pp. 118727-118738. DOI: 10.1109/ACCESS.2019.2936663. </a:t>
            </a:r>
          </a:p>
          <a:p>
            <a:r>
              <a:rPr lang="es-MX" sz="1800" b="0" i="0" u="none" strike="noStrike" baseline="0" dirty="0" err="1">
                <a:solidFill>
                  <a:srgbClr val="000000"/>
                </a:solidFill>
                <a:latin typeface="Tahoma" panose="020B0604030504040204" pitchFamily="34" charset="0"/>
              </a:rPr>
              <a:t>Adochiei</a:t>
            </a:r>
            <a:r>
              <a:rPr lang="es-MX" sz="1800" b="0" i="0" u="none" strike="noStrike" baseline="0" dirty="0">
                <a:solidFill>
                  <a:srgbClr val="000000"/>
                </a:solidFill>
                <a:latin typeface="Tahoma" panose="020B0604030504040204" pitchFamily="34" charset="0"/>
              </a:rPr>
              <a:t>, I.-R., </a:t>
            </a:r>
            <a:r>
              <a:rPr lang="es-MX" sz="1800" b="0" i="0" u="none" strike="noStrike" baseline="0" dirty="0" err="1">
                <a:solidFill>
                  <a:srgbClr val="000000"/>
                </a:solidFill>
                <a:latin typeface="Tahoma" panose="020B0604030504040204" pitchFamily="34" charset="0"/>
              </a:rPr>
              <a:t>Stirbu</a:t>
            </a:r>
            <a:r>
              <a:rPr lang="es-MX" sz="1800" b="0" i="0" u="none" strike="noStrike" baseline="0" dirty="0">
                <a:solidFill>
                  <a:srgbClr val="000000"/>
                </a:solidFill>
                <a:latin typeface="Tahoma" panose="020B0604030504040204" pitchFamily="34" charset="0"/>
              </a:rPr>
              <a:t>, O.-I., </a:t>
            </a:r>
            <a:r>
              <a:rPr lang="es-MX" sz="1800" b="0" i="0" u="none" strike="noStrike" baseline="0" dirty="0" err="1">
                <a:solidFill>
                  <a:srgbClr val="000000"/>
                </a:solidFill>
                <a:latin typeface="Tahoma" panose="020B0604030504040204" pitchFamily="34" charset="0"/>
              </a:rPr>
              <a:t>Adochiei</a:t>
            </a:r>
            <a:r>
              <a:rPr lang="es-MX" sz="1800" b="0" i="0" u="none" strike="noStrike" baseline="0" dirty="0">
                <a:solidFill>
                  <a:srgbClr val="000000"/>
                </a:solidFill>
                <a:latin typeface="Tahoma" panose="020B0604030504040204" pitchFamily="34" charset="0"/>
              </a:rPr>
              <a:t>, N.-I., </a:t>
            </a:r>
            <a:r>
              <a:rPr lang="es-MX" sz="1800" b="0" i="0" u="none" strike="noStrike" baseline="0" dirty="0" err="1">
                <a:solidFill>
                  <a:srgbClr val="000000"/>
                </a:solidFill>
                <a:latin typeface="Tahoma" panose="020B0604030504040204" pitchFamily="34" charset="0"/>
              </a:rPr>
              <a:t>Pericle</a:t>
            </a:r>
            <a:r>
              <a:rPr lang="es-MX" sz="1800" b="0" i="0" u="none" strike="noStrike" baseline="0" dirty="0">
                <a:solidFill>
                  <a:srgbClr val="000000"/>
                </a:solidFill>
                <a:latin typeface="Tahoma" panose="020B0604030504040204" pitchFamily="34" charset="0"/>
              </a:rPr>
              <a:t>-Gabriel, M., Larco, C.-M., </a:t>
            </a:r>
            <a:r>
              <a:rPr lang="es-MX" sz="1800" b="0" i="0" u="none" strike="noStrike" baseline="0" dirty="0" err="1">
                <a:solidFill>
                  <a:srgbClr val="000000"/>
                </a:solidFill>
                <a:latin typeface="Tahoma" panose="020B0604030504040204" pitchFamily="34" charset="0"/>
              </a:rPr>
              <a:t>Mustata</a:t>
            </a:r>
            <a:r>
              <a:rPr lang="es-MX" sz="1800" b="0" i="0" u="none" strike="noStrike" baseline="0" dirty="0">
                <a:solidFill>
                  <a:srgbClr val="000000"/>
                </a:solidFill>
                <a:latin typeface="Tahoma" panose="020B0604030504040204" pitchFamily="34" charset="0"/>
              </a:rPr>
              <a:t>, S.-M. y </a:t>
            </a:r>
            <a:r>
              <a:rPr lang="es-MX" sz="1800" b="0" i="0" u="none" strike="noStrike" baseline="0" dirty="0" err="1">
                <a:solidFill>
                  <a:srgbClr val="000000"/>
                </a:solidFill>
                <a:latin typeface="Tahoma" panose="020B0604030504040204" pitchFamily="34" charset="0"/>
              </a:rPr>
              <a:t>Costin</a:t>
            </a:r>
            <a:r>
              <a:rPr lang="es-MX" sz="1800" b="0" i="0" u="none" strike="noStrike" baseline="0" dirty="0">
                <a:solidFill>
                  <a:srgbClr val="000000"/>
                </a:solidFill>
                <a:latin typeface="Tahoma" panose="020B0604030504040204" pitchFamily="34" charset="0"/>
              </a:rPr>
              <a:t>, D. (2020) "Drivers’ </a:t>
            </a:r>
            <a:r>
              <a:rPr lang="es-MX" sz="1800" b="0" i="0" u="none" strike="noStrike" baseline="0" dirty="0" err="1">
                <a:solidFill>
                  <a:srgbClr val="000000"/>
                </a:solidFill>
                <a:latin typeface="Tahoma" panose="020B0604030504040204" pitchFamily="34" charset="0"/>
              </a:rPr>
              <a:t>Drowsiness</a:t>
            </a:r>
            <a:r>
              <a:rPr lang="es-MX" sz="1800" b="0" i="0" u="none" strike="noStrike" baseline="0" dirty="0">
                <a:solidFill>
                  <a:srgbClr val="000000"/>
                </a:solidFill>
                <a:latin typeface="Tahoma" panose="020B0604030504040204" pitchFamily="34" charset="0"/>
              </a:rPr>
              <a:t> </a:t>
            </a:r>
            <a:r>
              <a:rPr lang="es-MX" sz="1800" b="0" i="0" u="none" strike="noStrike" baseline="0" dirty="0" err="1">
                <a:solidFill>
                  <a:srgbClr val="000000"/>
                </a:solidFill>
                <a:latin typeface="Tahoma" panose="020B0604030504040204" pitchFamily="34" charset="0"/>
              </a:rPr>
              <a:t>Detection</a:t>
            </a:r>
            <a:r>
              <a:rPr lang="es-MX" sz="1800" b="0" i="0" u="none" strike="noStrike" baseline="0" dirty="0">
                <a:solidFill>
                  <a:srgbClr val="000000"/>
                </a:solidFill>
                <a:latin typeface="Tahoma" panose="020B0604030504040204" pitchFamily="34" charset="0"/>
              </a:rPr>
              <a:t> and </a:t>
            </a:r>
            <a:r>
              <a:rPr lang="es-MX" sz="1800" b="0" i="0" u="none" strike="noStrike" baseline="0" dirty="0" err="1">
                <a:solidFill>
                  <a:srgbClr val="000000"/>
                </a:solidFill>
                <a:latin typeface="Tahoma" panose="020B0604030504040204" pitchFamily="34" charset="0"/>
              </a:rPr>
              <a:t>Warning</a:t>
            </a:r>
            <a:r>
              <a:rPr lang="es-MX" sz="1800" b="0" i="0" u="none" strike="noStrike" baseline="0" dirty="0">
                <a:solidFill>
                  <a:srgbClr val="000000"/>
                </a:solidFill>
                <a:latin typeface="Tahoma" panose="020B0604030504040204" pitchFamily="34" charset="0"/>
              </a:rPr>
              <a:t> </a:t>
            </a:r>
            <a:r>
              <a:rPr lang="es-MX" sz="1800" b="0" i="0" u="none" strike="noStrike" baseline="0" dirty="0" err="1">
                <a:solidFill>
                  <a:srgbClr val="000000"/>
                </a:solidFill>
                <a:latin typeface="Tahoma" panose="020B0604030504040204" pitchFamily="34" charset="0"/>
              </a:rPr>
              <a:t>Systems</a:t>
            </a:r>
            <a:r>
              <a:rPr lang="es-MX" sz="1800" b="0" i="0" u="none" strike="noStrike" baseline="0" dirty="0">
                <a:solidFill>
                  <a:srgbClr val="000000"/>
                </a:solidFill>
                <a:latin typeface="Tahoma" panose="020B0604030504040204" pitchFamily="34" charset="0"/>
              </a:rPr>
              <a:t> </a:t>
            </a:r>
            <a:r>
              <a:rPr lang="es-MX" sz="1800" b="0" i="0" u="none" strike="noStrike" baseline="0" dirty="0" err="1">
                <a:solidFill>
                  <a:srgbClr val="000000"/>
                </a:solidFill>
                <a:latin typeface="Tahoma" panose="020B0604030504040204" pitchFamily="34" charset="0"/>
              </a:rPr>
              <a:t>for</a:t>
            </a:r>
            <a:r>
              <a:rPr lang="es-MX" sz="1800" b="0" i="0" u="none" strike="noStrike" baseline="0" dirty="0">
                <a:solidFill>
                  <a:srgbClr val="000000"/>
                </a:solidFill>
                <a:latin typeface="Tahoma" panose="020B0604030504040204" pitchFamily="34" charset="0"/>
              </a:rPr>
              <a:t> </a:t>
            </a:r>
            <a:r>
              <a:rPr lang="es-MX" sz="1800" b="0" i="0" u="none" strike="noStrike" baseline="0" dirty="0" err="1">
                <a:solidFill>
                  <a:srgbClr val="000000"/>
                </a:solidFill>
                <a:latin typeface="Tahoma" panose="020B0604030504040204" pitchFamily="34" charset="0"/>
              </a:rPr>
              <a:t>Critical</a:t>
            </a:r>
            <a:r>
              <a:rPr lang="es-MX" sz="1800" b="0" i="0" u="none" strike="noStrike" baseline="0" dirty="0">
                <a:solidFill>
                  <a:srgbClr val="000000"/>
                </a:solidFill>
                <a:latin typeface="Tahoma" panose="020B0604030504040204" pitchFamily="34" charset="0"/>
              </a:rPr>
              <a:t> </a:t>
            </a:r>
            <a:r>
              <a:rPr lang="es-MX" sz="1800" b="0" i="0" u="none" strike="noStrike" baseline="0" dirty="0" err="1">
                <a:solidFill>
                  <a:srgbClr val="000000"/>
                </a:solidFill>
                <a:latin typeface="Tahoma" panose="020B0604030504040204" pitchFamily="34" charset="0"/>
              </a:rPr>
              <a:t>Infrastructures</a:t>
            </a:r>
            <a:r>
              <a:rPr lang="es-MX" sz="1800" b="0" i="0" u="none" strike="noStrike" baseline="0" dirty="0">
                <a:solidFill>
                  <a:srgbClr val="000000"/>
                </a:solidFill>
                <a:latin typeface="Tahoma" panose="020B0604030504040204" pitchFamily="34" charset="0"/>
              </a:rPr>
              <a:t>," en: 2020 International </a:t>
            </a:r>
            <a:r>
              <a:rPr lang="es-MX" sz="1800" b="0" i="0" u="none" strike="noStrike" baseline="0" dirty="0" err="1">
                <a:solidFill>
                  <a:srgbClr val="000000"/>
                </a:solidFill>
                <a:latin typeface="Tahoma" panose="020B0604030504040204" pitchFamily="34" charset="0"/>
              </a:rPr>
              <a:t>Conference</a:t>
            </a:r>
            <a:r>
              <a:rPr lang="es-MX" sz="1800" b="0" i="0" u="none" strike="noStrike" baseline="0" dirty="0">
                <a:solidFill>
                  <a:srgbClr val="000000"/>
                </a:solidFill>
                <a:latin typeface="Tahoma" panose="020B0604030504040204" pitchFamily="34" charset="0"/>
              </a:rPr>
              <a:t> </a:t>
            </a:r>
            <a:r>
              <a:rPr lang="es-MX" sz="1800" b="0" i="0" u="none" strike="noStrike" baseline="0" dirty="0" err="1">
                <a:solidFill>
                  <a:srgbClr val="000000"/>
                </a:solidFill>
                <a:latin typeface="Tahoma" panose="020B0604030504040204" pitchFamily="34" charset="0"/>
              </a:rPr>
              <a:t>on</a:t>
            </a:r>
            <a:r>
              <a:rPr lang="es-MX" sz="1800" b="0" i="0" u="none" strike="noStrike" baseline="0" dirty="0">
                <a:solidFill>
                  <a:srgbClr val="000000"/>
                </a:solidFill>
                <a:latin typeface="Tahoma" panose="020B0604030504040204" pitchFamily="34" charset="0"/>
              </a:rPr>
              <a:t> e-</a:t>
            </a:r>
            <a:r>
              <a:rPr lang="es-MX" sz="1800" b="0" i="0" u="none" strike="noStrike" baseline="0" dirty="0" err="1">
                <a:solidFill>
                  <a:srgbClr val="000000"/>
                </a:solidFill>
                <a:latin typeface="Tahoma" panose="020B0604030504040204" pitchFamily="34" charset="0"/>
              </a:rPr>
              <a:t>Health</a:t>
            </a:r>
            <a:r>
              <a:rPr lang="es-MX" sz="1800" b="0" i="0" u="none" strike="noStrike" baseline="0" dirty="0">
                <a:solidFill>
                  <a:srgbClr val="000000"/>
                </a:solidFill>
                <a:latin typeface="Tahoma" panose="020B0604030504040204" pitchFamily="34" charset="0"/>
              </a:rPr>
              <a:t> and </a:t>
            </a:r>
            <a:r>
              <a:rPr lang="es-MX" sz="1800" b="0" i="0" u="none" strike="noStrike" baseline="0" dirty="0" err="1">
                <a:solidFill>
                  <a:srgbClr val="000000"/>
                </a:solidFill>
                <a:latin typeface="Tahoma" panose="020B0604030504040204" pitchFamily="34" charset="0"/>
              </a:rPr>
              <a:t>Bioengineering</a:t>
            </a:r>
            <a:r>
              <a:rPr lang="es-MX" sz="1800" b="0" i="0" u="none" strike="noStrike" baseline="0" dirty="0">
                <a:solidFill>
                  <a:srgbClr val="000000"/>
                </a:solidFill>
                <a:latin typeface="Tahoma" panose="020B0604030504040204" pitchFamily="34" charset="0"/>
              </a:rPr>
              <a:t> (EHB). DOI: 10.1109/ ehb50910.2020.9280165. </a:t>
            </a:r>
          </a:p>
          <a:p>
            <a:r>
              <a:rPr lang="es-MX" sz="1800" b="0" i="0" u="none" strike="noStrike" baseline="0" dirty="0" err="1">
                <a:solidFill>
                  <a:srgbClr val="000000"/>
                </a:solidFill>
                <a:latin typeface="Tahoma" panose="020B0604030504040204" pitchFamily="34" charset="0"/>
              </a:rPr>
              <a:t>Shaily</a:t>
            </a:r>
            <a:r>
              <a:rPr lang="es-MX" sz="1800" b="0" i="0" u="none" strike="noStrike" baseline="0" dirty="0">
                <a:solidFill>
                  <a:srgbClr val="000000"/>
                </a:solidFill>
                <a:latin typeface="Tahoma" panose="020B0604030504040204" pitchFamily="34" charset="0"/>
              </a:rPr>
              <a:t>, </a:t>
            </a:r>
            <a:r>
              <a:rPr lang="es-MX" sz="1800" b="0" i="0" u="none" strike="noStrike" baseline="0" dirty="0" err="1">
                <a:solidFill>
                  <a:srgbClr val="000000"/>
                </a:solidFill>
                <a:latin typeface="Tahoma" panose="020B0604030504040204" pitchFamily="34" charset="0"/>
              </a:rPr>
              <a:t>Shubhi</a:t>
            </a:r>
            <a:r>
              <a:rPr lang="es-MX" sz="1800" b="0" i="0" u="none" strike="noStrike" baseline="0" dirty="0">
                <a:solidFill>
                  <a:srgbClr val="000000"/>
                </a:solidFill>
                <a:latin typeface="Tahoma" panose="020B0604030504040204" pitchFamily="34" charset="0"/>
              </a:rPr>
              <a:t>, </a:t>
            </a:r>
            <a:r>
              <a:rPr lang="es-MX" sz="1800" b="0" i="0" u="none" strike="noStrike" baseline="0" dirty="0" err="1">
                <a:solidFill>
                  <a:srgbClr val="000000"/>
                </a:solidFill>
                <a:latin typeface="Tahoma" panose="020B0604030504040204" pitchFamily="34" charset="0"/>
              </a:rPr>
              <a:t>Krishnan</a:t>
            </a:r>
            <a:r>
              <a:rPr lang="es-MX" sz="1800" b="0" i="0" u="none" strike="noStrike" baseline="0" dirty="0">
                <a:solidFill>
                  <a:srgbClr val="000000"/>
                </a:solidFill>
                <a:latin typeface="Tahoma" panose="020B0604030504040204" pitchFamily="34" charset="0"/>
              </a:rPr>
              <a:t>, </a:t>
            </a:r>
            <a:r>
              <a:rPr lang="es-MX" sz="1800" b="0" i="0" u="none" strike="noStrike" baseline="0" dirty="0" err="1">
                <a:solidFill>
                  <a:srgbClr val="000000"/>
                </a:solidFill>
                <a:latin typeface="Tahoma" panose="020B0604030504040204" pitchFamily="34" charset="0"/>
              </a:rPr>
              <a:t>Srikaran</a:t>
            </a:r>
            <a:r>
              <a:rPr lang="es-MX" sz="1800" b="0" i="0" u="none" strike="noStrike" baseline="0" dirty="0">
                <a:solidFill>
                  <a:srgbClr val="000000"/>
                </a:solidFill>
                <a:latin typeface="Tahoma" panose="020B0604030504040204" pitchFamily="34" charset="0"/>
              </a:rPr>
              <a:t>, </a:t>
            </a:r>
            <a:r>
              <a:rPr lang="es-MX" sz="1800" b="0" i="0" u="none" strike="noStrike" baseline="0" dirty="0" err="1">
                <a:solidFill>
                  <a:srgbClr val="000000"/>
                </a:solidFill>
                <a:latin typeface="Tahoma" panose="020B0604030504040204" pitchFamily="34" charset="0"/>
              </a:rPr>
              <a:t>Natarajan</a:t>
            </a:r>
            <a:r>
              <a:rPr lang="es-MX" sz="1800" b="0" i="0" u="none" strike="noStrike" baseline="0" dirty="0">
                <a:solidFill>
                  <a:srgbClr val="000000"/>
                </a:solidFill>
                <a:latin typeface="Tahoma" panose="020B0604030504040204" pitchFamily="34" charset="0"/>
              </a:rPr>
              <a:t>, </a:t>
            </a:r>
            <a:r>
              <a:rPr lang="es-MX" sz="1800" b="0" i="0" u="none" strike="noStrike" baseline="0" dirty="0" err="1">
                <a:solidFill>
                  <a:srgbClr val="000000"/>
                </a:solidFill>
                <a:latin typeface="Tahoma" panose="020B0604030504040204" pitchFamily="34" charset="0"/>
              </a:rPr>
              <a:t>Saisriram</a:t>
            </a:r>
            <a:r>
              <a:rPr lang="es-MX" sz="1800" b="0" i="0" u="none" strike="noStrike" baseline="0" dirty="0">
                <a:solidFill>
                  <a:srgbClr val="000000"/>
                </a:solidFill>
                <a:latin typeface="Tahoma" panose="020B0604030504040204" pitchFamily="34" charset="0"/>
              </a:rPr>
              <a:t> y </a:t>
            </a:r>
            <a:r>
              <a:rPr lang="es-MX" sz="1800" b="0" i="0" u="none" strike="noStrike" baseline="0" dirty="0" err="1">
                <a:solidFill>
                  <a:srgbClr val="000000"/>
                </a:solidFill>
                <a:latin typeface="Tahoma" panose="020B0604030504040204" pitchFamily="34" charset="0"/>
              </a:rPr>
              <a:t>Periyasamy</a:t>
            </a:r>
            <a:r>
              <a:rPr lang="es-MX" sz="1800" b="0" i="0" u="none" strike="noStrike" baseline="0" dirty="0">
                <a:solidFill>
                  <a:srgbClr val="000000"/>
                </a:solidFill>
                <a:latin typeface="Tahoma" panose="020B0604030504040204" pitchFamily="34" charset="0"/>
              </a:rPr>
              <a:t>, </a:t>
            </a:r>
            <a:r>
              <a:rPr lang="es-MX" sz="1800" b="0" i="0" u="none" strike="noStrike" baseline="0" dirty="0" err="1">
                <a:solidFill>
                  <a:srgbClr val="000000"/>
                </a:solidFill>
                <a:latin typeface="Tahoma" panose="020B0604030504040204" pitchFamily="34" charset="0"/>
              </a:rPr>
              <a:t>Sasikumar</a:t>
            </a:r>
            <a:r>
              <a:rPr lang="es-MX" sz="1800" b="0" i="0" u="none" strike="noStrike" baseline="0" dirty="0">
                <a:solidFill>
                  <a:srgbClr val="000000"/>
                </a:solidFill>
                <a:latin typeface="Tahoma" panose="020B0604030504040204" pitchFamily="34" charset="0"/>
              </a:rPr>
              <a:t>. (2021) "Smart driver </a:t>
            </a:r>
            <a:r>
              <a:rPr lang="es-MX" sz="1800" b="0" i="0" u="none" strike="noStrike" baseline="0" dirty="0" err="1">
                <a:solidFill>
                  <a:srgbClr val="000000"/>
                </a:solidFill>
                <a:latin typeface="Tahoma" panose="020B0604030504040204" pitchFamily="34" charset="0"/>
              </a:rPr>
              <a:t>monitoring</a:t>
            </a:r>
            <a:r>
              <a:rPr lang="es-MX" sz="1800" b="0" i="0" u="none" strike="noStrike" baseline="0" dirty="0">
                <a:solidFill>
                  <a:srgbClr val="000000"/>
                </a:solidFill>
                <a:latin typeface="Tahoma" panose="020B0604030504040204" pitchFamily="34" charset="0"/>
              </a:rPr>
              <a:t> </a:t>
            </a:r>
            <a:r>
              <a:rPr lang="es-MX" sz="1800" b="0" i="0" u="none" strike="noStrike" baseline="0" dirty="0" err="1">
                <a:solidFill>
                  <a:srgbClr val="000000"/>
                </a:solidFill>
                <a:latin typeface="Tahoma" panose="020B0604030504040204" pitchFamily="34" charset="0"/>
              </a:rPr>
              <a:t>system</a:t>
            </a:r>
            <a:r>
              <a:rPr lang="es-MX" sz="1800" b="0" i="0" u="none" strike="noStrike" baseline="0" dirty="0">
                <a:solidFill>
                  <a:srgbClr val="000000"/>
                </a:solidFill>
                <a:latin typeface="Tahoma" panose="020B0604030504040204" pitchFamily="34" charset="0"/>
              </a:rPr>
              <a:t>," en: Multimedia Tools and </a:t>
            </a:r>
            <a:r>
              <a:rPr lang="es-MX" sz="1800" b="0" i="0" u="none" strike="noStrike" baseline="0" dirty="0" err="1">
                <a:solidFill>
                  <a:srgbClr val="000000"/>
                </a:solidFill>
                <a:latin typeface="Tahoma" panose="020B0604030504040204" pitchFamily="34" charset="0"/>
              </a:rPr>
              <a:t>Applications</a:t>
            </a:r>
            <a:r>
              <a:rPr lang="es-MX" sz="1800" b="0" i="0" u="none" strike="noStrike" baseline="0" dirty="0">
                <a:solidFill>
                  <a:srgbClr val="000000"/>
                </a:solidFill>
                <a:latin typeface="Tahoma" panose="020B0604030504040204" pitchFamily="34" charset="0"/>
              </a:rPr>
              <a:t>, 80, páginas 1-16. DOI: 10.1007/ </a:t>
            </a:r>
          </a:p>
          <a:p>
            <a:r>
              <a:rPr lang="es-MX" sz="1800" b="0" i="0" u="none" strike="noStrike" baseline="0" dirty="0">
                <a:solidFill>
                  <a:srgbClr val="000000"/>
                </a:solidFill>
                <a:latin typeface="Tahoma" panose="020B0604030504040204" pitchFamily="34" charset="0"/>
              </a:rPr>
              <a:t>s11042-021-10877-1. </a:t>
            </a:r>
          </a:p>
          <a:p>
            <a:r>
              <a:rPr lang="es-MX" sz="1800" b="0" i="0" u="none" strike="noStrike" baseline="0" dirty="0" err="1">
                <a:solidFill>
                  <a:srgbClr val="000000"/>
                </a:solidFill>
                <a:latin typeface="Tahoma" panose="020B0604030504040204" pitchFamily="34" charset="0"/>
              </a:rPr>
              <a:t>Mandumula</a:t>
            </a:r>
            <a:r>
              <a:rPr lang="es-MX" sz="1800" b="0" i="0" u="none" strike="noStrike" baseline="0" dirty="0">
                <a:solidFill>
                  <a:srgbClr val="000000"/>
                </a:solidFill>
                <a:latin typeface="Tahoma" panose="020B0604030504040204" pitchFamily="34" charset="0"/>
              </a:rPr>
              <a:t>, S. R., Park, J., </a:t>
            </a:r>
            <a:r>
              <a:rPr lang="es-MX" sz="1800" b="0" i="0" u="none" strike="noStrike" baseline="0" dirty="0" err="1">
                <a:solidFill>
                  <a:srgbClr val="000000"/>
                </a:solidFill>
                <a:latin typeface="Tahoma" panose="020B0604030504040204" pitchFamily="34" charset="0"/>
              </a:rPr>
              <a:t>Asolkar</a:t>
            </a:r>
            <a:r>
              <a:rPr lang="es-MX" sz="1800" b="0" i="0" u="none" strike="noStrike" baseline="0" dirty="0">
                <a:solidFill>
                  <a:srgbClr val="000000"/>
                </a:solidFill>
                <a:latin typeface="Tahoma" panose="020B0604030504040204" pitchFamily="34" charset="0"/>
              </a:rPr>
              <a:t>, R. P., y </a:t>
            </a:r>
            <a:r>
              <a:rPr lang="es-MX" sz="1800" b="0" i="0" u="none" strike="noStrike" baseline="0" dirty="0" err="1">
                <a:solidFill>
                  <a:srgbClr val="000000"/>
                </a:solidFill>
                <a:latin typeface="Tahoma" panose="020B0604030504040204" pitchFamily="34" charset="0"/>
              </a:rPr>
              <a:t>Somashekar</a:t>
            </a:r>
            <a:r>
              <a:rPr lang="es-MX" sz="1800" b="0" i="0" u="none" strike="noStrike" baseline="0" dirty="0">
                <a:solidFill>
                  <a:srgbClr val="000000"/>
                </a:solidFill>
                <a:latin typeface="Tahoma" panose="020B0604030504040204" pitchFamily="34" charset="0"/>
              </a:rPr>
              <a:t>, K. (2023) "Multi-Sensor </a:t>
            </a:r>
            <a:r>
              <a:rPr lang="es-MX" sz="1800" b="0" i="0" u="none" strike="noStrike" baseline="0" dirty="0" err="1">
                <a:solidFill>
                  <a:srgbClr val="000000"/>
                </a:solidFill>
                <a:latin typeface="Tahoma" panose="020B0604030504040204" pitchFamily="34" charset="0"/>
              </a:rPr>
              <a:t>Object</a:t>
            </a:r>
            <a:r>
              <a:rPr lang="es-MX" sz="1800" b="0" i="0" u="none" strike="noStrike" baseline="0" dirty="0">
                <a:solidFill>
                  <a:srgbClr val="000000"/>
                </a:solidFill>
                <a:latin typeface="Tahoma" panose="020B0604030504040204" pitchFamily="34" charset="0"/>
              </a:rPr>
              <a:t> </a:t>
            </a:r>
            <a:r>
              <a:rPr lang="es-MX" sz="1800" b="0" i="0" u="none" strike="noStrike" baseline="0" dirty="0" err="1">
                <a:solidFill>
                  <a:srgbClr val="000000"/>
                </a:solidFill>
                <a:latin typeface="Tahoma" panose="020B0604030504040204" pitchFamily="34" charset="0"/>
              </a:rPr>
              <a:t>Detection</a:t>
            </a:r>
            <a:r>
              <a:rPr lang="es-MX" sz="1800" b="0" i="0" u="none" strike="noStrike" baseline="0" dirty="0">
                <a:solidFill>
                  <a:srgbClr val="000000"/>
                </a:solidFill>
                <a:latin typeface="Tahoma" panose="020B0604030504040204" pitchFamily="34" charset="0"/>
              </a:rPr>
              <a:t> </a:t>
            </a:r>
            <a:r>
              <a:rPr lang="es-MX" sz="1800" b="0" i="0" u="none" strike="noStrike" baseline="0" dirty="0" err="1">
                <a:solidFill>
                  <a:srgbClr val="000000"/>
                </a:solidFill>
                <a:latin typeface="Tahoma" panose="020B0604030504040204" pitchFamily="34" charset="0"/>
              </a:rPr>
              <a:t>System</a:t>
            </a:r>
            <a:r>
              <a:rPr lang="es-MX" sz="1800" b="0" i="0" u="none" strike="noStrike" baseline="0" dirty="0">
                <a:solidFill>
                  <a:srgbClr val="000000"/>
                </a:solidFill>
                <a:latin typeface="Tahoma" panose="020B0604030504040204" pitchFamily="34" charset="0"/>
              </a:rPr>
              <a:t> </a:t>
            </a:r>
            <a:r>
              <a:rPr lang="es-MX" sz="1800" b="0" i="0" u="none" strike="noStrike" baseline="0" dirty="0" err="1">
                <a:solidFill>
                  <a:srgbClr val="000000"/>
                </a:solidFill>
                <a:latin typeface="Tahoma" panose="020B0604030504040204" pitchFamily="34" charset="0"/>
              </a:rPr>
              <a:t>for</a:t>
            </a:r>
            <a:r>
              <a:rPr lang="es-MX" sz="1800" b="0" i="0" u="none" strike="noStrike" baseline="0" dirty="0">
                <a:solidFill>
                  <a:srgbClr val="000000"/>
                </a:solidFill>
                <a:latin typeface="Tahoma" panose="020B0604030504040204" pitchFamily="34" charset="0"/>
              </a:rPr>
              <a:t> Real-Time </a:t>
            </a:r>
            <a:r>
              <a:rPr lang="es-MX" sz="1800" b="0" i="0" u="none" strike="noStrike" baseline="0" dirty="0" err="1">
                <a:solidFill>
                  <a:srgbClr val="000000"/>
                </a:solidFill>
                <a:latin typeface="Tahoma" panose="020B0604030504040204" pitchFamily="34" charset="0"/>
              </a:rPr>
              <a:t>Inferencing</a:t>
            </a:r>
            <a:r>
              <a:rPr lang="es-MX" sz="1800" b="0" i="0" u="none" strike="noStrike" baseline="0" dirty="0">
                <a:solidFill>
                  <a:srgbClr val="000000"/>
                </a:solidFill>
                <a:latin typeface="Tahoma" panose="020B0604030504040204" pitchFamily="34" charset="0"/>
              </a:rPr>
              <a:t> in ADAS," en: 2023 IEEE </a:t>
            </a:r>
            <a:r>
              <a:rPr lang="es-MX" sz="1800" b="0" i="0" u="none" strike="noStrike" baseline="0" dirty="0" err="1">
                <a:solidFill>
                  <a:srgbClr val="000000"/>
                </a:solidFill>
                <a:latin typeface="Tahoma" panose="020B0604030504040204" pitchFamily="34" charset="0"/>
              </a:rPr>
              <a:t>Symposium</a:t>
            </a:r>
            <a:r>
              <a:rPr lang="es-MX" sz="1800" b="0" i="0" u="none" strike="noStrike" baseline="0" dirty="0">
                <a:solidFill>
                  <a:srgbClr val="000000"/>
                </a:solidFill>
                <a:latin typeface="Tahoma" panose="020B0604030504040204" pitchFamily="34" charset="0"/>
              </a:rPr>
              <a:t> Series </a:t>
            </a:r>
            <a:r>
              <a:rPr lang="es-MX" sz="1800" b="0" i="0" u="none" strike="noStrike" baseline="0" dirty="0" err="1">
                <a:solidFill>
                  <a:srgbClr val="000000"/>
                </a:solidFill>
                <a:latin typeface="Tahoma" panose="020B0604030504040204" pitchFamily="34" charset="0"/>
              </a:rPr>
              <a:t>on</a:t>
            </a:r>
            <a:r>
              <a:rPr lang="es-MX" sz="1800" b="0" i="0" u="none" strike="noStrike" baseline="0" dirty="0">
                <a:solidFill>
                  <a:srgbClr val="000000"/>
                </a:solidFill>
                <a:latin typeface="Tahoma" panose="020B0604030504040204" pitchFamily="34" charset="0"/>
              </a:rPr>
              <a:t> </a:t>
            </a:r>
            <a:r>
              <a:rPr lang="es-MX" sz="1800" b="0" i="0" u="none" strike="noStrike" baseline="0" dirty="0" err="1">
                <a:solidFill>
                  <a:srgbClr val="000000"/>
                </a:solidFill>
                <a:latin typeface="Tahoma" panose="020B0604030504040204" pitchFamily="34" charset="0"/>
              </a:rPr>
              <a:t>Computational</a:t>
            </a:r>
            <a:r>
              <a:rPr lang="es-MX" sz="1800" b="0" i="0" u="none" strike="noStrike" baseline="0" dirty="0">
                <a:solidFill>
                  <a:srgbClr val="000000"/>
                </a:solidFill>
                <a:latin typeface="Tahoma" panose="020B0604030504040204" pitchFamily="34" charset="0"/>
              </a:rPr>
              <a:t> </a:t>
            </a:r>
            <a:r>
              <a:rPr lang="es-MX" sz="1800" b="0" i="0" u="none" strike="noStrike" baseline="0" dirty="0" err="1">
                <a:solidFill>
                  <a:srgbClr val="000000"/>
                </a:solidFill>
                <a:latin typeface="Tahoma" panose="020B0604030504040204" pitchFamily="34" charset="0"/>
              </a:rPr>
              <a:t>Intelligence</a:t>
            </a:r>
            <a:r>
              <a:rPr lang="es-MX" sz="1800" b="0" i="0" u="none" strike="noStrike" baseline="0" dirty="0">
                <a:solidFill>
                  <a:srgbClr val="000000"/>
                </a:solidFill>
                <a:latin typeface="Tahoma" panose="020B0604030504040204" pitchFamily="34" charset="0"/>
              </a:rPr>
              <a:t> (SSCI), </a:t>
            </a:r>
            <a:r>
              <a:rPr lang="es-MX" sz="1800" b="0" i="0" u="none" strike="noStrike" baseline="0" dirty="0" err="1">
                <a:solidFill>
                  <a:srgbClr val="000000"/>
                </a:solidFill>
                <a:latin typeface="Tahoma" panose="020B0604030504040204" pitchFamily="34" charset="0"/>
              </a:rPr>
              <a:t>Mexico</a:t>
            </a:r>
            <a:r>
              <a:rPr lang="es-MX" sz="1800" b="0" i="0" u="none" strike="noStrike" baseline="0" dirty="0">
                <a:solidFill>
                  <a:srgbClr val="000000"/>
                </a:solidFill>
                <a:latin typeface="Tahoma" panose="020B0604030504040204" pitchFamily="34" charset="0"/>
              </a:rPr>
              <a:t> City, </a:t>
            </a:r>
            <a:r>
              <a:rPr lang="es-MX" sz="1800" b="0" i="0" u="none" strike="noStrike" baseline="0" dirty="0" err="1">
                <a:solidFill>
                  <a:srgbClr val="000000"/>
                </a:solidFill>
                <a:latin typeface="Tahoma" panose="020B0604030504040204" pitchFamily="34" charset="0"/>
              </a:rPr>
              <a:t>Mexico</a:t>
            </a:r>
            <a:r>
              <a:rPr lang="es-MX" sz="1800" b="0" i="0" u="none" strike="noStrike" baseline="0" dirty="0">
                <a:solidFill>
                  <a:srgbClr val="000000"/>
                </a:solidFill>
                <a:latin typeface="Tahoma" panose="020B0604030504040204" pitchFamily="34" charset="0"/>
              </a:rPr>
              <a:t>, pp. 215-220. DOI: 10.1109/SSCI52147.2023.10371789. </a:t>
            </a:r>
          </a:p>
          <a:p>
            <a:r>
              <a:rPr lang="es-ES" sz="1800" b="0" i="0" u="none" strike="noStrike" baseline="0" dirty="0">
                <a:solidFill>
                  <a:srgbClr val="000000"/>
                </a:solidFill>
                <a:latin typeface="Tahoma" panose="020B0604030504040204" pitchFamily="34" charset="0"/>
              </a:rPr>
              <a:t>Vázquez, S. (2020, 10 de diciembre). 42% de los accidentes están relacionados con fatiga del conductor. Alianza </a:t>
            </a:r>
            <a:r>
              <a:rPr lang="es-ES" sz="1800" b="0" i="0" u="none" strike="noStrike" baseline="0" dirty="0" err="1">
                <a:solidFill>
                  <a:srgbClr val="000000"/>
                </a:solidFill>
                <a:latin typeface="Tahoma" panose="020B0604030504040204" pitchFamily="34" charset="0"/>
              </a:rPr>
              <a:t>Flotillera</a:t>
            </a:r>
            <a:r>
              <a:rPr lang="es-ES" sz="1800" b="0" i="0" u="none" strike="noStrike" baseline="0" dirty="0">
                <a:solidFill>
                  <a:srgbClr val="000000"/>
                </a:solidFill>
                <a:latin typeface="Tahoma" panose="020B0604030504040204" pitchFamily="34" charset="0"/>
              </a:rPr>
              <a:t>. https://alianzaflotillera.com/ (consultado el 30 de mayo de 2024) </a:t>
            </a:r>
            <a:endParaRPr lang="es-MX" dirty="0"/>
          </a:p>
        </p:txBody>
      </p:sp>
    </p:spTree>
    <p:extLst>
      <p:ext uri="{BB962C8B-B14F-4D97-AF65-F5344CB8AC3E}">
        <p14:creationId xmlns:p14="http://schemas.microsoft.com/office/powerpoint/2010/main" val="37502128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1C64877-D2C3-4061-8623-D527DC649668}"/>
              </a:ext>
            </a:extLst>
          </p:cNvPr>
          <p:cNvSpPr>
            <a:spLocks noGrp="1"/>
          </p:cNvSpPr>
          <p:nvPr>
            <p:ph type="title"/>
          </p:nvPr>
        </p:nvSpPr>
        <p:spPr>
          <a:xfrm>
            <a:off x="1385454" y="775144"/>
            <a:ext cx="8118763" cy="849554"/>
          </a:xfrm>
        </p:spPr>
        <p:txBody>
          <a:bodyPr>
            <a:normAutofit/>
          </a:bodyPr>
          <a:lstStyle/>
          <a:p>
            <a:endParaRPr lang="es-MX" dirty="0">
              <a:latin typeface="Arial Rounded MT Bold" panose="020F0704030504030204" pitchFamily="34" charset="0"/>
            </a:endParaRPr>
          </a:p>
        </p:txBody>
      </p:sp>
      <p:sp>
        <p:nvSpPr>
          <p:cNvPr id="3" name="Marcador de contenido 2">
            <a:extLst>
              <a:ext uri="{FF2B5EF4-FFF2-40B4-BE49-F238E27FC236}">
                <a16:creationId xmlns:a16="http://schemas.microsoft.com/office/drawing/2014/main" id="{1FCE9DB3-8112-4A9C-80D4-CE7FF2077F53}"/>
              </a:ext>
            </a:extLst>
          </p:cNvPr>
          <p:cNvSpPr>
            <a:spLocks noGrp="1"/>
          </p:cNvSpPr>
          <p:nvPr>
            <p:ph idx="1"/>
          </p:nvPr>
        </p:nvSpPr>
        <p:spPr>
          <a:xfrm>
            <a:off x="581192" y="1985818"/>
            <a:ext cx="11029615" cy="2598708"/>
          </a:xfrm>
        </p:spPr>
        <p:txBody>
          <a:bodyPr/>
          <a:lstStyle/>
          <a:p>
            <a:pPr marL="0" indent="0">
              <a:buNone/>
            </a:pPr>
            <a:endParaRPr lang="es-MX" dirty="0"/>
          </a:p>
          <a:p>
            <a:pPr marL="0" indent="0">
              <a:buNone/>
            </a:pPr>
            <a:endParaRPr lang="es-MX" dirty="0"/>
          </a:p>
        </p:txBody>
      </p:sp>
      <p:sp>
        <p:nvSpPr>
          <p:cNvPr id="4" name="Marcador de número de diapositiva 3">
            <a:extLst>
              <a:ext uri="{FF2B5EF4-FFF2-40B4-BE49-F238E27FC236}">
                <a16:creationId xmlns:a16="http://schemas.microsoft.com/office/drawing/2014/main" id="{C080CB1E-7CFE-45A0-9300-EE8FB484C4C0}"/>
              </a:ext>
            </a:extLst>
          </p:cNvPr>
          <p:cNvSpPr>
            <a:spLocks noGrp="1"/>
          </p:cNvSpPr>
          <p:nvPr>
            <p:ph type="sldNum" sz="quarter" idx="12"/>
          </p:nvPr>
        </p:nvSpPr>
        <p:spPr>
          <a:xfrm>
            <a:off x="10558299" y="6323339"/>
            <a:ext cx="1052508" cy="365125"/>
          </a:xfrm>
        </p:spPr>
        <p:txBody>
          <a:bodyPr/>
          <a:lstStyle/>
          <a:p>
            <a:fld id="{D57F1E4F-1CFF-5643-939E-217C01CDF565}" type="slidenum">
              <a:rPr lang="en-US" sz="2000"/>
              <a:pPr/>
              <a:t>12</a:t>
            </a:fld>
            <a:endParaRPr lang="en-US" sz="2000" dirty="0">
              <a:latin typeface="Arial Rounded MT Bold" panose="020F0704030504030204" pitchFamily="34" charset="0"/>
            </a:endParaRPr>
          </a:p>
        </p:txBody>
      </p:sp>
      <p:pic>
        <p:nvPicPr>
          <p:cNvPr id="5" name="Imagen 4">
            <a:extLst>
              <a:ext uri="{FF2B5EF4-FFF2-40B4-BE49-F238E27FC236}">
                <a16:creationId xmlns:a16="http://schemas.microsoft.com/office/drawing/2014/main" id="{133DB855-64FA-4B95-888D-4A5005FDE8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27058" y="702156"/>
            <a:ext cx="1148401" cy="1013800"/>
          </a:xfrm>
          <a:prstGeom prst="rect">
            <a:avLst/>
          </a:prstGeom>
        </p:spPr>
      </p:pic>
      <p:pic>
        <p:nvPicPr>
          <p:cNvPr id="6" name="Marcador de contenido 3">
            <a:extLst>
              <a:ext uri="{FF2B5EF4-FFF2-40B4-BE49-F238E27FC236}">
                <a16:creationId xmlns:a16="http://schemas.microsoft.com/office/drawing/2014/main" id="{2E94A681-1456-4F09-A41B-148711C459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541" y="683886"/>
            <a:ext cx="748841" cy="1032070"/>
          </a:xfrm>
          <a:prstGeom prst="rect">
            <a:avLst/>
          </a:prstGeom>
        </p:spPr>
      </p:pic>
      <p:sp>
        <p:nvSpPr>
          <p:cNvPr id="9" name="Marcador de contenido 2">
            <a:extLst>
              <a:ext uri="{FF2B5EF4-FFF2-40B4-BE49-F238E27FC236}">
                <a16:creationId xmlns:a16="http://schemas.microsoft.com/office/drawing/2014/main" id="{7CBDE639-E64E-49F1-A510-E6541325F6BE}"/>
              </a:ext>
            </a:extLst>
          </p:cNvPr>
          <p:cNvSpPr txBox="1">
            <a:spLocks/>
          </p:cNvSpPr>
          <p:nvPr/>
        </p:nvSpPr>
        <p:spPr>
          <a:xfrm>
            <a:off x="890961" y="2321099"/>
            <a:ext cx="10515600" cy="2959310"/>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ctr">
              <a:buFont typeface="Wingdings 2" panose="05020102010507070707" pitchFamily="18" charset="2"/>
              <a:buNone/>
            </a:pPr>
            <a:r>
              <a:rPr lang="en-US" sz="7200" dirty="0">
                <a:solidFill>
                  <a:schemeClr val="tx1"/>
                </a:solidFill>
                <a:latin typeface="TrebuchetMS"/>
              </a:rPr>
              <a:t>¡ Gracias </a:t>
            </a:r>
            <a:r>
              <a:rPr lang="en-US" sz="7200" dirty="0" err="1">
                <a:solidFill>
                  <a:schemeClr val="tx1"/>
                </a:solidFill>
                <a:latin typeface="TrebuchetMS"/>
              </a:rPr>
              <a:t>por</a:t>
            </a:r>
            <a:r>
              <a:rPr lang="en-US" sz="7200" dirty="0">
                <a:solidFill>
                  <a:schemeClr val="tx1"/>
                </a:solidFill>
                <a:latin typeface="TrebuchetMS"/>
              </a:rPr>
              <a:t> </a:t>
            </a:r>
            <a:r>
              <a:rPr lang="es-MX" sz="7200" dirty="0">
                <a:solidFill>
                  <a:schemeClr val="tx1"/>
                </a:solidFill>
                <a:latin typeface="TrebuchetMS"/>
              </a:rPr>
              <a:t>su</a:t>
            </a:r>
            <a:r>
              <a:rPr lang="en-US" sz="7200" dirty="0">
                <a:solidFill>
                  <a:schemeClr val="tx1"/>
                </a:solidFill>
                <a:latin typeface="TrebuchetMS"/>
              </a:rPr>
              <a:t> </a:t>
            </a:r>
            <a:r>
              <a:rPr lang="es-MX" sz="7200" dirty="0">
                <a:solidFill>
                  <a:schemeClr val="tx1"/>
                </a:solidFill>
                <a:latin typeface="TrebuchetMS"/>
              </a:rPr>
              <a:t>atención</a:t>
            </a:r>
            <a:r>
              <a:rPr lang="en-US" sz="7200" dirty="0">
                <a:solidFill>
                  <a:schemeClr val="tx1"/>
                </a:solidFill>
                <a:latin typeface="TrebuchetMS"/>
              </a:rPr>
              <a:t> !</a:t>
            </a:r>
            <a:endParaRPr lang="es-MX" sz="7200" dirty="0">
              <a:solidFill>
                <a:schemeClr val="tx1"/>
              </a:solidFill>
            </a:endParaRPr>
          </a:p>
        </p:txBody>
      </p:sp>
    </p:spTree>
    <p:extLst>
      <p:ext uri="{BB962C8B-B14F-4D97-AF65-F5344CB8AC3E}">
        <p14:creationId xmlns:p14="http://schemas.microsoft.com/office/powerpoint/2010/main" val="1944573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3A8AB3F-78DD-53D4-DD43-B0D56BF08DB4}"/>
              </a:ext>
            </a:extLst>
          </p:cNvPr>
          <p:cNvSpPr>
            <a:spLocks noGrp="1"/>
          </p:cNvSpPr>
          <p:nvPr>
            <p:ph type="title"/>
          </p:nvPr>
        </p:nvSpPr>
        <p:spPr/>
        <p:txBody>
          <a:bodyPr>
            <a:normAutofit/>
          </a:bodyPr>
          <a:lstStyle/>
          <a:p>
            <a:r>
              <a:rPr lang="es-MX" sz="4400" dirty="0"/>
              <a:t>     Resumen</a:t>
            </a:r>
          </a:p>
        </p:txBody>
      </p:sp>
      <p:sp>
        <p:nvSpPr>
          <p:cNvPr id="3" name="Marcador de contenido 2">
            <a:extLst>
              <a:ext uri="{FF2B5EF4-FFF2-40B4-BE49-F238E27FC236}">
                <a16:creationId xmlns:a16="http://schemas.microsoft.com/office/drawing/2014/main" id="{C24A68A2-F175-AEC4-BE16-39F9AB48FD59}"/>
              </a:ext>
            </a:extLst>
          </p:cNvPr>
          <p:cNvSpPr>
            <a:spLocks noGrp="1"/>
          </p:cNvSpPr>
          <p:nvPr>
            <p:ph idx="1"/>
          </p:nvPr>
        </p:nvSpPr>
        <p:spPr>
          <a:xfrm>
            <a:off x="581192" y="2444884"/>
            <a:ext cx="5390482" cy="3678303"/>
          </a:xfrm>
        </p:spPr>
        <p:txBody>
          <a:bodyPr>
            <a:normAutofit/>
          </a:bodyPr>
          <a:lstStyle/>
          <a:p>
            <a:r>
              <a:rPr lang="es-ES" dirty="0"/>
              <a:t>El proyecto se enfoca en desarrollar un sistema de detección de situaciones que representen posibles peligros al conducir, utilizando un sistema de visión y técnicas de inteligencia artificial. Se buscará identificar la detección simultanea de distracción al volante y próximos obstáculos en el camino.</a:t>
            </a:r>
          </a:p>
          <a:p>
            <a:r>
              <a:rPr lang="es-ES" dirty="0"/>
              <a:t>Se espera que identificando estas situaciones de riesgo se pueda mandar alerta en la cabina del auto, visual, auditiva (similar a un copiloto alertando de un peligro).</a:t>
            </a:r>
          </a:p>
        </p:txBody>
      </p:sp>
      <p:sp>
        <p:nvSpPr>
          <p:cNvPr id="4" name="Marcador de número de diapositiva 3">
            <a:extLst>
              <a:ext uri="{FF2B5EF4-FFF2-40B4-BE49-F238E27FC236}">
                <a16:creationId xmlns:a16="http://schemas.microsoft.com/office/drawing/2014/main" id="{722ECE5B-4123-A96C-2857-511907CDD310}"/>
              </a:ext>
            </a:extLst>
          </p:cNvPr>
          <p:cNvSpPr>
            <a:spLocks noGrp="1"/>
          </p:cNvSpPr>
          <p:nvPr>
            <p:ph type="sldNum" sz="quarter" idx="12"/>
          </p:nvPr>
        </p:nvSpPr>
        <p:spPr/>
        <p:txBody>
          <a:bodyPr/>
          <a:lstStyle/>
          <a:p>
            <a:fld id="{D57F1E4F-1CFF-5643-939E-217C01CDF565}" type="slidenum">
              <a:rPr lang="en-US" smtClean="0"/>
              <a:pPr/>
              <a:t>2</a:t>
            </a:fld>
            <a:endParaRPr lang="en-US" dirty="0"/>
          </a:p>
        </p:txBody>
      </p:sp>
      <p:pic>
        <p:nvPicPr>
          <p:cNvPr id="5" name="Imagen 4">
            <a:extLst>
              <a:ext uri="{FF2B5EF4-FFF2-40B4-BE49-F238E27FC236}">
                <a16:creationId xmlns:a16="http://schemas.microsoft.com/office/drawing/2014/main" id="{6FD0B36E-E71E-C26F-ECC0-1B4D6FE2AFB7}"/>
              </a:ext>
            </a:extLst>
          </p:cNvPr>
          <p:cNvPicPr>
            <a:picLocks noChangeAspect="1"/>
          </p:cNvPicPr>
          <p:nvPr/>
        </p:nvPicPr>
        <p:blipFill>
          <a:blip r:embed="rId2"/>
          <a:stretch>
            <a:fillRect/>
          </a:stretch>
        </p:blipFill>
        <p:spPr>
          <a:xfrm>
            <a:off x="581192" y="734813"/>
            <a:ext cx="749873" cy="1030313"/>
          </a:xfrm>
          <a:prstGeom prst="rect">
            <a:avLst/>
          </a:prstGeom>
        </p:spPr>
      </p:pic>
      <p:pic>
        <p:nvPicPr>
          <p:cNvPr id="6" name="Picture 5">
            <a:extLst>
              <a:ext uri="{FF2B5EF4-FFF2-40B4-BE49-F238E27FC236}">
                <a16:creationId xmlns:a16="http://schemas.microsoft.com/office/drawing/2014/main" id="{0B38EEBA-64E9-3F51-9248-BD0E61CC09EE}"/>
              </a:ext>
            </a:extLst>
          </p:cNvPr>
          <p:cNvPicPr>
            <a:picLocks noChangeAspect="1"/>
          </p:cNvPicPr>
          <p:nvPr/>
        </p:nvPicPr>
        <p:blipFill>
          <a:blip r:embed="rId3"/>
          <a:stretch>
            <a:fillRect/>
          </a:stretch>
        </p:blipFill>
        <p:spPr>
          <a:xfrm>
            <a:off x="6220327" y="2344519"/>
            <a:ext cx="4898274" cy="3678303"/>
          </a:xfrm>
          <a:prstGeom prst="rect">
            <a:avLst/>
          </a:prstGeom>
        </p:spPr>
      </p:pic>
      <p:pic>
        <p:nvPicPr>
          <p:cNvPr id="11" name="Picture 10">
            <a:extLst>
              <a:ext uri="{FF2B5EF4-FFF2-40B4-BE49-F238E27FC236}">
                <a16:creationId xmlns:a16="http://schemas.microsoft.com/office/drawing/2014/main" id="{BE802692-BB11-A85F-FF84-DF00D54814C7}"/>
              </a:ext>
            </a:extLst>
          </p:cNvPr>
          <p:cNvPicPr>
            <a:picLocks noChangeAspect="1"/>
          </p:cNvPicPr>
          <p:nvPr/>
        </p:nvPicPr>
        <p:blipFill>
          <a:blip r:embed="rId4"/>
          <a:stretch>
            <a:fillRect/>
          </a:stretch>
        </p:blipFill>
        <p:spPr>
          <a:xfrm>
            <a:off x="6220327" y="4399446"/>
            <a:ext cx="1623376" cy="1623376"/>
          </a:xfrm>
          <a:prstGeom prst="rect">
            <a:avLst/>
          </a:prstGeom>
        </p:spPr>
      </p:pic>
    </p:spTree>
    <p:extLst>
      <p:ext uri="{BB962C8B-B14F-4D97-AF65-F5344CB8AC3E}">
        <p14:creationId xmlns:p14="http://schemas.microsoft.com/office/powerpoint/2010/main" val="32489709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F30156-6EB5-E4B2-58E9-FB6060C768E4}"/>
              </a:ext>
            </a:extLst>
          </p:cNvPr>
          <p:cNvSpPr>
            <a:spLocks noGrp="1"/>
          </p:cNvSpPr>
          <p:nvPr>
            <p:ph type="title"/>
          </p:nvPr>
        </p:nvSpPr>
        <p:spPr/>
        <p:txBody>
          <a:bodyPr/>
          <a:lstStyle/>
          <a:p>
            <a:r>
              <a:rPr lang="es-MX" dirty="0"/>
              <a:t>	  </a:t>
            </a:r>
            <a:r>
              <a:rPr lang="es-MX" sz="2800" dirty="0"/>
              <a:t>Resumen</a:t>
            </a:r>
            <a:endParaRPr lang="es-MX" dirty="0"/>
          </a:p>
        </p:txBody>
      </p:sp>
      <p:sp>
        <p:nvSpPr>
          <p:cNvPr id="3" name="Content Placeholder 2">
            <a:extLst>
              <a:ext uri="{FF2B5EF4-FFF2-40B4-BE49-F238E27FC236}">
                <a16:creationId xmlns:a16="http://schemas.microsoft.com/office/drawing/2014/main" id="{618FBDA1-C6FA-6FC6-90A0-37AD5690F174}"/>
              </a:ext>
            </a:extLst>
          </p:cNvPr>
          <p:cNvSpPr>
            <a:spLocks noGrp="1"/>
          </p:cNvSpPr>
          <p:nvPr>
            <p:ph idx="1"/>
          </p:nvPr>
        </p:nvSpPr>
        <p:spPr>
          <a:xfrm>
            <a:off x="581192" y="2180496"/>
            <a:ext cx="6258147" cy="3678303"/>
          </a:xfrm>
        </p:spPr>
        <p:txBody>
          <a:bodyPr>
            <a:normAutofit/>
          </a:bodyPr>
          <a:lstStyle/>
          <a:p>
            <a:endParaRPr lang="es-MX" dirty="0"/>
          </a:p>
        </p:txBody>
      </p:sp>
      <p:sp>
        <p:nvSpPr>
          <p:cNvPr id="4" name="Slide Number Placeholder 3">
            <a:extLst>
              <a:ext uri="{FF2B5EF4-FFF2-40B4-BE49-F238E27FC236}">
                <a16:creationId xmlns:a16="http://schemas.microsoft.com/office/drawing/2014/main" id="{64FB9F9B-A322-D8B2-788D-C75CE7CA4D9F}"/>
              </a:ext>
            </a:extLst>
          </p:cNvPr>
          <p:cNvSpPr>
            <a:spLocks noGrp="1"/>
          </p:cNvSpPr>
          <p:nvPr>
            <p:ph type="sldNum" sz="quarter" idx="12"/>
          </p:nvPr>
        </p:nvSpPr>
        <p:spPr/>
        <p:txBody>
          <a:bodyPr/>
          <a:lstStyle/>
          <a:p>
            <a:fld id="{D57F1E4F-1CFF-5643-939E-217C01CDF565}" type="slidenum">
              <a:rPr lang="en-US" smtClean="0"/>
              <a:pPr/>
              <a:t>3</a:t>
            </a:fld>
            <a:endParaRPr lang="en-US" dirty="0"/>
          </a:p>
        </p:txBody>
      </p:sp>
      <p:pic>
        <p:nvPicPr>
          <p:cNvPr id="6" name="Imagen 4">
            <a:extLst>
              <a:ext uri="{FF2B5EF4-FFF2-40B4-BE49-F238E27FC236}">
                <a16:creationId xmlns:a16="http://schemas.microsoft.com/office/drawing/2014/main" id="{2B247A3E-0FB0-82A6-BFFA-3D87C13B01F7}"/>
              </a:ext>
            </a:extLst>
          </p:cNvPr>
          <p:cNvPicPr>
            <a:picLocks noChangeAspect="1"/>
          </p:cNvPicPr>
          <p:nvPr/>
        </p:nvPicPr>
        <p:blipFill>
          <a:blip r:embed="rId2"/>
          <a:stretch>
            <a:fillRect/>
          </a:stretch>
        </p:blipFill>
        <p:spPr>
          <a:xfrm>
            <a:off x="581192" y="734813"/>
            <a:ext cx="749873" cy="1030313"/>
          </a:xfrm>
          <a:prstGeom prst="rect">
            <a:avLst/>
          </a:prstGeom>
        </p:spPr>
      </p:pic>
      <p:pic>
        <p:nvPicPr>
          <p:cNvPr id="7" name="Picture 6">
            <a:extLst>
              <a:ext uri="{FF2B5EF4-FFF2-40B4-BE49-F238E27FC236}">
                <a16:creationId xmlns:a16="http://schemas.microsoft.com/office/drawing/2014/main" id="{6074EDE4-B01B-28A1-F70E-8962BE8739CF}"/>
              </a:ext>
            </a:extLst>
          </p:cNvPr>
          <p:cNvPicPr>
            <a:picLocks noChangeAspect="1"/>
          </p:cNvPicPr>
          <p:nvPr/>
        </p:nvPicPr>
        <p:blipFill>
          <a:blip r:embed="rId3"/>
          <a:stretch>
            <a:fillRect/>
          </a:stretch>
        </p:blipFill>
        <p:spPr>
          <a:xfrm>
            <a:off x="7134275" y="2626873"/>
            <a:ext cx="4298206" cy="2418347"/>
          </a:xfrm>
          <a:prstGeom prst="rect">
            <a:avLst/>
          </a:prstGeom>
        </p:spPr>
      </p:pic>
      <p:pic>
        <p:nvPicPr>
          <p:cNvPr id="5" name="Picture 4">
            <a:extLst>
              <a:ext uri="{FF2B5EF4-FFF2-40B4-BE49-F238E27FC236}">
                <a16:creationId xmlns:a16="http://schemas.microsoft.com/office/drawing/2014/main" id="{21A0F52B-E337-EBF1-552E-5E4FFF23524A}"/>
              </a:ext>
            </a:extLst>
          </p:cNvPr>
          <p:cNvPicPr>
            <a:picLocks noChangeAspect="1"/>
          </p:cNvPicPr>
          <p:nvPr/>
        </p:nvPicPr>
        <p:blipFill>
          <a:blip r:embed="rId4"/>
          <a:stretch>
            <a:fillRect/>
          </a:stretch>
        </p:blipFill>
        <p:spPr>
          <a:xfrm>
            <a:off x="581192" y="2024083"/>
            <a:ext cx="6258147" cy="3834716"/>
          </a:xfrm>
          <a:prstGeom prst="rect">
            <a:avLst/>
          </a:prstGeom>
        </p:spPr>
      </p:pic>
    </p:spTree>
    <p:extLst>
      <p:ext uri="{BB962C8B-B14F-4D97-AF65-F5344CB8AC3E}">
        <p14:creationId xmlns:p14="http://schemas.microsoft.com/office/powerpoint/2010/main" val="34996033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38ABD21-B92C-29E2-9D24-6389147E24DD}"/>
              </a:ext>
            </a:extLst>
          </p:cNvPr>
          <p:cNvSpPr>
            <a:spLocks noGrp="1"/>
          </p:cNvSpPr>
          <p:nvPr>
            <p:ph type="title"/>
          </p:nvPr>
        </p:nvSpPr>
        <p:spPr/>
        <p:txBody>
          <a:bodyPr/>
          <a:lstStyle/>
          <a:p>
            <a:r>
              <a:rPr lang="es-MX" dirty="0"/>
              <a:t>       </a:t>
            </a:r>
            <a:r>
              <a:rPr lang="es-MX" sz="4400" dirty="0"/>
              <a:t>Antecedentes</a:t>
            </a:r>
          </a:p>
        </p:txBody>
      </p:sp>
      <p:sp>
        <p:nvSpPr>
          <p:cNvPr id="4" name="Marcador de número de diapositiva 3">
            <a:extLst>
              <a:ext uri="{FF2B5EF4-FFF2-40B4-BE49-F238E27FC236}">
                <a16:creationId xmlns:a16="http://schemas.microsoft.com/office/drawing/2014/main" id="{DB8B8951-2E45-8DF0-7B13-22B1CEBBA1B3}"/>
              </a:ext>
            </a:extLst>
          </p:cNvPr>
          <p:cNvSpPr>
            <a:spLocks noGrp="1"/>
          </p:cNvSpPr>
          <p:nvPr>
            <p:ph type="sldNum" sz="quarter" idx="12"/>
          </p:nvPr>
        </p:nvSpPr>
        <p:spPr/>
        <p:txBody>
          <a:bodyPr/>
          <a:lstStyle/>
          <a:p>
            <a:fld id="{D57F1E4F-1CFF-5643-939E-217C01CDF565}" type="slidenum">
              <a:rPr lang="en-US" smtClean="0"/>
              <a:pPr/>
              <a:t>4</a:t>
            </a:fld>
            <a:endParaRPr lang="en-US" dirty="0"/>
          </a:p>
        </p:txBody>
      </p:sp>
      <p:pic>
        <p:nvPicPr>
          <p:cNvPr id="5" name="Imagen 4">
            <a:extLst>
              <a:ext uri="{FF2B5EF4-FFF2-40B4-BE49-F238E27FC236}">
                <a16:creationId xmlns:a16="http://schemas.microsoft.com/office/drawing/2014/main" id="{369A942A-15B3-E851-C91A-3090FAC18D92}"/>
              </a:ext>
            </a:extLst>
          </p:cNvPr>
          <p:cNvPicPr>
            <a:picLocks noChangeAspect="1"/>
          </p:cNvPicPr>
          <p:nvPr/>
        </p:nvPicPr>
        <p:blipFill>
          <a:blip r:embed="rId2"/>
          <a:stretch>
            <a:fillRect/>
          </a:stretch>
        </p:blipFill>
        <p:spPr>
          <a:xfrm>
            <a:off x="581192" y="734813"/>
            <a:ext cx="749873" cy="1030313"/>
          </a:xfrm>
          <a:prstGeom prst="rect">
            <a:avLst/>
          </a:prstGeom>
        </p:spPr>
      </p:pic>
      <p:pic>
        <p:nvPicPr>
          <p:cNvPr id="8" name="Content Placeholder 7">
            <a:extLst>
              <a:ext uri="{FF2B5EF4-FFF2-40B4-BE49-F238E27FC236}">
                <a16:creationId xmlns:a16="http://schemas.microsoft.com/office/drawing/2014/main" id="{1BCCEE76-6A57-34F0-A0F2-CD281BF69A0B}"/>
              </a:ext>
            </a:extLst>
          </p:cNvPr>
          <p:cNvPicPr>
            <a:picLocks noGrp="1" noChangeAspect="1"/>
          </p:cNvPicPr>
          <p:nvPr>
            <p:ph idx="1"/>
          </p:nvPr>
        </p:nvPicPr>
        <p:blipFill>
          <a:blip r:embed="rId3"/>
          <a:stretch>
            <a:fillRect/>
          </a:stretch>
        </p:blipFill>
        <p:spPr>
          <a:xfrm>
            <a:off x="449414" y="2030717"/>
            <a:ext cx="3447619" cy="2333333"/>
          </a:xfrm>
        </p:spPr>
      </p:pic>
      <p:pic>
        <p:nvPicPr>
          <p:cNvPr id="10" name="Picture 9">
            <a:extLst>
              <a:ext uri="{FF2B5EF4-FFF2-40B4-BE49-F238E27FC236}">
                <a16:creationId xmlns:a16="http://schemas.microsoft.com/office/drawing/2014/main" id="{5456C230-0A66-E775-6A64-CDA9E192D875}"/>
              </a:ext>
            </a:extLst>
          </p:cNvPr>
          <p:cNvPicPr>
            <a:picLocks noChangeAspect="1"/>
          </p:cNvPicPr>
          <p:nvPr/>
        </p:nvPicPr>
        <p:blipFill>
          <a:blip r:embed="rId4"/>
          <a:stretch>
            <a:fillRect/>
          </a:stretch>
        </p:blipFill>
        <p:spPr>
          <a:xfrm>
            <a:off x="420328" y="3547872"/>
            <a:ext cx="861225" cy="861225"/>
          </a:xfrm>
          <a:prstGeom prst="rect">
            <a:avLst/>
          </a:prstGeom>
        </p:spPr>
      </p:pic>
      <p:pic>
        <p:nvPicPr>
          <p:cNvPr id="13" name="Picture 12">
            <a:extLst>
              <a:ext uri="{FF2B5EF4-FFF2-40B4-BE49-F238E27FC236}">
                <a16:creationId xmlns:a16="http://schemas.microsoft.com/office/drawing/2014/main" id="{D459D0C0-CA18-D13E-97C4-6BABC3172F08}"/>
              </a:ext>
            </a:extLst>
          </p:cNvPr>
          <p:cNvPicPr>
            <a:picLocks noChangeAspect="1"/>
          </p:cNvPicPr>
          <p:nvPr/>
        </p:nvPicPr>
        <p:blipFill>
          <a:blip r:embed="rId5"/>
          <a:stretch>
            <a:fillRect/>
          </a:stretch>
        </p:blipFill>
        <p:spPr>
          <a:xfrm>
            <a:off x="3255264" y="3687546"/>
            <a:ext cx="641769" cy="699027"/>
          </a:xfrm>
          <a:prstGeom prst="rect">
            <a:avLst/>
          </a:prstGeom>
        </p:spPr>
      </p:pic>
      <p:pic>
        <p:nvPicPr>
          <p:cNvPr id="15" name="Picture 14">
            <a:extLst>
              <a:ext uri="{FF2B5EF4-FFF2-40B4-BE49-F238E27FC236}">
                <a16:creationId xmlns:a16="http://schemas.microsoft.com/office/drawing/2014/main" id="{88EBF6FD-3EE1-248E-9565-8608F3D1C8ED}"/>
              </a:ext>
            </a:extLst>
          </p:cNvPr>
          <p:cNvPicPr>
            <a:picLocks noChangeAspect="1"/>
          </p:cNvPicPr>
          <p:nvPr/>
        </p:nvPicPr>
        <p:blipFill>
          <a:blip r:embed="rId6"/>
          <a:stretch>
            <a:fillRect/>
          </a:stretch>
        </p:blipFill>
        <p:spPr>
          <a:xfrm>
            <a:off x="4855751" y="2402942"/>
            <a:ext cx="3075877" cy="2052115"/>
          </a:xfrm>
          <a:prstGeom prst="rect">
            <a:avLst/>
          </a:prstGeom>
        </p:spPr>
      </p:pic>
      <p:pic>
        <p:nvPicPr>
          <p:cNvPr id="17" name="Picture 16">
            <a:extLst>
              <a:ext uri="{FF2B5EF4-FFF2-40B4-BE49-F238E27FC236}">
                <a16:creationId xmlns:a16="http://schemas.microsoft.com/office/drawing/2014/main" id="{C79A3EE4-4A55-0F89-AE38-E8AE356E246E}"/>
              </a:ext>
            </a:extLst>
          </p:cNvPr>
          <p:cNvPicPr>
            <a:picLocks noChangeAspect="1"/>
          </p:cNvPicPr>
          <p:nvPr/>
        </p:nvPicPr>
        <p:blipFill>
          <a:blip r:embed="rId7"/>
          <a:stretch>
            <a:fillRect/>
          </a:stretch>
        </p:blipFill>
        <p:spPr>
          <a:xfrm>
            <a:off x="8890346" y="2171591"/>
            <a:ext cx="2506242" cy="2283466"/>
          </a:xfrm>
          <a:prstGeom prst="rect">
            <a:avLst/>
          </a:prstGeom>
        </p:spPr>
      </p:pic>
      <p:sp>
        <p:nvSpPr>
          <p:cNvPr id="18" name="TextBox 17">
            <a:extLst>
              <a:ext uri="{FF2B5EF4-FFF2-40B4-BE49-F238E27FC236}">
                <a16:creationId xmlns:a16="http://schemas.microsoft.com/office/drawing/2014/main" id="{61D29AF8-3663-255E-B362-50D179D7C52E}"/>
              </a:ext>
            </a:extLst>
          </p:cNvPr>
          <p:cNvSpPr txBox="1"/>
          <p:nvPr/>
        </p:nvSpPr>
        <p:spPr>
          <a:xfrm>
            <a:off x="449414" y="4700016"/>
            <a:ext cx="3592234" cy="830997"/>
          </a:xfrm>
          <a:prstGeom prst="rect">
            <a:avLst/>
          </a:prstGeom>
          <a:noFill/>
        </p:spPr>
        <p:txBody>
          <a:bodyPr wrap="square" rtlCol="0">
            <a:spAutoFit/>
          </a:bodyPr>
          <a:lstStyle/>
          <a:p>
            <a:pPr algn="just"/>
            <a:r>
              <a:rPr lang="es-MX" sz="1200" dirty="0"/>
              <a:t>R. G. Franklin 2019</a:t>
            </a:r>
          </a:p>
          <a:p>
            <a:pPr algn="just"/>
            <a:r>
              <a:rPr lang="es-MX" sz="1200" dirty="0"/>
              <a:t>Detecta si los ojos están cerrados  entonces se considera que el conductor esta bajo somnolencia , la alarma es un zumbido.</a:t>
            </a:r>
          </a:p>
        </p:txBody>
      </p:sp>
      <p:sp>
        <p:nvSpPr>
          <p:cNvPr id="19" name="TextBox 18">
            <a:extLst>
              <a:ext uri="{FF2B5EF4-FFF2-40B4-BE49-F238E27FC236}">
                <a16:creationId xmlns:a16="http://schemas.microsoft.com/office/drawing/2014/main" id="{72F5F8A0-6056-C287-8640-C1E14CD14997}"/>
              </a:ext>
            </a:extLst>
          </p:cNvPr>
          <p:cNvSpPr txBox="1"/>
          <p:nvPr/>
        </p:nvSpPr>
        <p:spPr>
          <a:xfrm>
            <a:off x="5272748" y="4700016"/>
            <a:ext cx="2483390" cy="646331"/>
          </a:xfrm>
          <a:prstGeom prst="rect">
            <a:avLst/>
          </a:prstGeom>
          <a:noFill/>
        </p:spPr>
        <p:txBody>
          <a:bodyPr wrap="square" rtlCol="0">
            <a:spAutoFit/>
          </a:bodyPr>
          <a:lstStyle/>
          <a:p>
            <a:pPr algn="just"/>
            <a:r>
              <a:rPr lang="es-MX" sz="1200" dirty="0"/>
              <a:t>S.C. 2023 Usa un sensor de parpadeo ocular , sonara una alerta si se detecta somnolencia </a:t>
            </a:r>
          </a:p>
        </p:txBody>
      </p:sp>
      <p:sp>
        <p:nvSpPr>
          <p:cNvPr id="20" name="TextBox 19">
            <a:extLst>
              <a:ext uri="{FF2B5EF4-FFF2-40B4-BE49-F238E27FC236}">
                <a16:creationId xmlns:a16="http://schemas.microsoft.com/office/drawing/2014/main" id="{F89837AE-91DA-A053-AFD7-6679EFC52270}"/>
              </a:ext>
            </a:extLst>
          </p:cNvPr>
          <p:cNvSpPr txBox="1"/>
          <p:nvPr/>
        </p:nvSpPr>
        <p:spPr>
          <a:xfrm>
            <a:off x="8765132" y="4700016"/>
            <a:ext cx="2845676" cy="1015663"/>
          </a:xfrm>
          <a:prstGeom prst="rect">
            <a:avLst/>
          </a:prstGeom>
          <a:noFill/>
        </p:spPr>
        <p:txBody>
          <a:bodyPr wrap="square" rtlCol="0">
            <a:spAutoFit/>
          </a:bodyPr>
          <a:lstStyle/>
          <a:p>
            <a:pPr algn="just"/>
            <a:r>
              <a:rPr lang="es-MX" sz="1200" dirty="0"/>
              <a:t>Deng. W , Wu R. 2019 Detecta el estado de fatiga como bostezos, parpadeos y cierre de los ojos , utilizando método de detección en 68 puntos clave </a:t>
            </a:r>
          </a:p>
        </p:txBody>
      </p:sp>
    </p:spTree>
    <p:extLst>
      <p:ext uri="{BB962C8B-B14F-4D97-AF65-F5344CB8AC3E}">
        <p14:creationId xmlns:p14="http://schemas.microsoft.com/office/powerpoint/2010/main" val="23387871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1C64877-D2C3-4061-8623-D527DC649668}"/>
              </a:ext>
            </a:extLst>
          </p:cNvPr>
          <p:cNvSpPr>
            <a:spLocks noGrp="1"/>
          </p:cNvSpPr>
          <p:nvPr>
            <p:ph type="title"/>
          </p:nvPr>
        </p:nvSpPr>
        <p:spPr>
          <a:xfrm>
            <a:off x="1385453" y="775144"/>
            <a:ext cx="8724901" cy="849554"/>
          </a:xfrm>
        </p:spPr>
        <p:txBody>
          <a:bodyPr>
            <a:normAutofit/>
          </a:bodyPr>
          <a:lstStyle/>
          <a:p>
            <a:r>
              <a:rPr lang="es-MX" sz="4000" dirty="0"/>
              <a:t>Antecedentes </a:t>
            </a:r>
          </a:p>
        </p:txBody>
      </p:sp>
      <p:sp>
        <p:nvSpPr>
          <p:cNvPr id="3" name="Marcador de contenido 2">
            <a:extLst>
              <a:ext uri="{FF2B5EF4-FFF2-40B4-BE49-F238E27FC236}">
                <a16:creationId xmlns:a16="http://schemas.microsoft.com/office/drawing/2014/main" id="{1FCE9DB3-8112-4A9C-80D4-CE7FF2077F53}"/>
              </a:ext>
            </a:extLst>
          </p:cNvPr>
          <p:cNvSpPr>
            <a:spLocks noGrp="1"/>
          </p:cNvSpPr>
          <p:nvPr>
            <p:ph idx="1"/>
          </p:nvPr>
        </p:nvSpPr>
        <p:spPr>
          <a:xfrm>
            <a:off x="581192" y="1985818"/>
            <a:ext cx="11029615" cy="2598708"/>
          </a:xfrm>
        </p:spPr>
        <p:txBody>
          <a:bodyPr/>
          <a:lstStyle/>
          <a:p>
            <a:pPr marL="0" indent="0">
              <a:buNone/>
            </a:pPr>
            <a:endParaRPr lang="es-MX" dirty="0"/>
          </a:p>
          <a:p>
            <a:pPr marL="0" indent="0">
              <a:buNone/>
            </a:pPr>
            <a:endParaRPr lang="es-MX" dirty="0"/>
          </a:p>
        </p:txBody>
      </p:sp>
      <p:sp>
        <p:nvSpPr>
          <p:cNvPr id="4" name="Marcador de número de diapositiva 3">
            <a:extLst>
              <a:ext uri="{FF2B5EF4-FFF2-40B4-BE49-F238E27FC236}">
                <a16:creationId xmlns:a16="http://schemas.microsoft.com/office/drawing/2014/main" id="{C080CB1E-7CFE-45A0-9300-EE8FB484C4C0}"/>
              </a:ext>
            </a:extLst>
          </p:cNvPr>
          <p:cNvSpPr>
            <a:spLocks noGrp="1"/>
          </p:cNvSpPr>
          <p:nvPr>
            <p:ph type="sldNum" sz="quarter" idx="12"/>
          </p:nvPr>
        </p:nvSpPr>
        <p:spPr>
          <a:xfrm>
            <a:off x="10558299" y="6323339"/>
            <a:ext cx="1052508" cy="365125"/>
          </a:xfrm>
        </p:spPr>
        <p:txBody>
          <a:bodyPr/>
          <a:lstStyle/>
          <a:p>
            <a:fld id="{D57F1E4F-1CFF-5643-939E-217C01CDF565}" type="slidenum">
              <a:rPr lang="en-US" sz="2000"/>
              <a:pPr/>
              <a:t>5</a:t>
            </a:fld>
            <a:endParaRPr lang="en-US" sz="2000" dirty="0">
              <a:latin typeface="Arial Rounded MT Bold" panose="020F0704030504030204" pitchFamily="34" charset="0"/>
            </a:endParaRPr>
          </a:p>
        </p:txBody>
      </p:sp>
      <p:pic>
        <p:nvPicPr>
          <p:cNvPr id="5" name="Imagen 4">
            <a:extLst>
              <a:ext uri="{FF2B5EF4-FFF2-40B4-BE49-F238E27FC236}">
                <a16:creationId xmlns:a16="http://schemas.microsoft.com/office/drawing/2014/main" id="{133DB855-64FA-4B95-888D-4A5005FDE8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27058" y="702156"/>
            <a:ext cx="1148401" cy="1013800"/>
          </a:xfrm>
          <a:prstGeom prst="rect">
            <a:avLst/>
          </a:prstGeom>
        </p:spPr>
      </p:pic>
      <p:pic>
        <p:nvPicPr>
          <p:cNvPr id="6" name="Marcador de contenido 3">
            <a:extLst>
              <a:ext uri="{FF2B5EF4-FFF2-40B4-BE49-F238E27FC236}">
                <a16:creationId xmlns:a16="http://schemas.microsoft.com/office/drawing/2014/main" id="{2E94A681-1456-4F09-A41B-148711C459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541" y="683886"/>
            <a:ext cx="748841" cy="1032070"/>
          </a:xfrm>
          <a:prstGeom prst="rect">
            <a:avLst/>
          </a:prstGeom>
        </p:spPr>
      </p:pic>
      <p:pic>
        <p:nvPicPr>
          <p:cNvPr id="9" name="Picture 8">
            <a:extLst>
              <a:ext uri="{FF2B5EF4-FFF2-40B4-BE49-F238E27FC236}">
                <a16:creationId xmlns:a16="http://schemas.microsoft.com/office/drawing/2014/main" id="{4D7BC89D-3571-9B5F-A0D3-F8C0B61C0BC8}"/>
              </a:ext>
            </a:extLst>
          </p:cNvPr>
          <p:cNvPicPr>
            <a:picLocks noChangeAspect="1"/>
          </p:cNvPicPr>
          <p:nvPr/>
        </p:nvPicPr>
        <p:blipFill>
          <a:blip r:embed="rId4"/>
          <a:stretch>
            <a:fillRect/>
          </a:stretch>
        </p:blipFill>
        <p:spPr>
          <a:xfrm>
            <a:off x="516541" y="1985818"/>
            <a:ext cx="3746395" cy="2117740"/>
          </a:xfrm>
          <a:prstGeom prst="rect">
            <a:avLst/>
          </a:prstGeom>
        </p:spPr>
      </p:pic>
      <p:pic>
        <p:nvPicPr>
          <p:cNvPr id="11" name="Picture 10">
            <a:extLst>
              <a:ext uri="{FF2B5EF4-FFF2-40B4-BE49-F238E27FC236}">
                <a16:creationId xmlns:a16="http://schemas.microsoft.com/office/drawing/2014/main" id="{1576A9F3-7402-50E2-7939-3DEDEE889E13}"/>
              </a:ext>
            </a:extLst>
          </p:cNvPr>
          <p:cNvPicPr>
            <a:picLocks noChangeAspect="1"/>
          </p:cNvPicPr>
          <p:nvPr/>
        </p:nvPicPr>
        <p:blipFill>
          <a:blip r:embed="rId5"/>
          <a:stretch>
            <a:fillRect/>
          </a:stretch>
        </p:blipFill>
        <p:spPr>
          <a:xfrm>
            <a:off x="759285" y="4427622"/>
            <a:ext cx="3421380" cy="2280920"/>
          </a:xfrm>
          <a:prstGeom prst="rect">
            <a:avLst/>
          </a:prstGeom>
        </p:spPr>
      </p:pic>
      <p:sp>
        <p:nvSpPr>
          <p:cNvPr id="12" name="TextBox 11">
            <a:extLst>
              <a:ext uri="{FF2B5EF4-FFF2-40B4-BE49-F238E27FC236}">
                <a16:creationId xmlns:a16="http://schemas.microsoft.com/office/drawing/2014/main" id="{C8DA281B-044B-BE33-E939-8A5EC5522FAB}"/>
              </a:ext>
            </a:extLst>
          </p:cNvPr>
          <p:cNvSpPr txBox="1"/>
          <p:nvPr/>
        </p:nvSpPr>
        <p:spPr>
          <a:xfrm>
            <a:off x="5123659" y="2666846"/>
            <a:ext cx="5596759" cy="1015663"/>
          </a:xfrm>
          <a:prstGeom prst="rect">
            <a:avLst/>
          </a:prstGeom>
          <a:noFill/>
        </p:spPr>
        <p:txBody>
          <a:bodyPr wrap="square" rtlCol="0">
            <a:spAutoFit/>
          </a:bodyPr>
          <a:lstStyle/>
          <a:p>
            <a:pPr algn="just"/>
            <a:r>
              <a:rPr lang="es-MX" sz="1200" dirty="0"/>
              <a:t>Zhou, Z. , 2023) </a:t>
            </a:r>
            <a:r>
              <a:rPr lang="es-MX" sz="1200" dirty="0" err="1"/>
              <a:t>RENet</a:t>
            </a:r>
            <a:r>
              <a:rPr lang="es-MX" sz="1200" dirty="0"/>
              <a:t>, se emplea una cámara de eventos junto con la cámara convencional. El enfoque propuesto incorpora un módulo de agregación temporal </a:t>
            </a:r>
            <a:r>
              <a:rPr lang="es-MX" sz="1200" dirty="0" err="1"/>
              <a:t>multi-escala</a:t>
            </a:r>
            <a:r>
              <a:rPr lang="es-MX" sz="1200" dirty="0"/>
              <a:t> para aprovechar los eventos en diferentes intervalos de tiempo y un módulo de fusión bidireccional para combinar características de ambas modalidades de manera eficiente</a:t>
            </a:r>
          </a:p>
        </p:txBody>
      </p:sp>
      <p:sp>
        <p:nvSpPr>
          <p:cNvPr id="13" name="TextBox 12">
            <a:extLst>
              <a:ext uri="{FF2B5EF4-FFF2-40B4-BE49-F238E27FC236}">
                <a16:creationId xmlns:a16="http://schemas.microsoft.com/office/drawing/2014/main" id="{F2120E5B-693B-A39C-EEA4-880CD01A1B24}"/>
              </a:ext>
            </a:extLst>
          </p:cNvPr>
          <p:cNvSpPr txBox="1"/>
          <p:nvPr/>
        </p:nvSpPr>
        <p:spPr>
          <a:xfrm>
            <a:off x="5123660" y="4945646"/>
            <a:ext cx="5531426" cy="1200329"/>
          </a:xfrm>
          <a:prstGeom prst="rect">
            <a:avLst/>
          </a:prstGeom>
          <a:noFill/>
        </p:spPr>
        <p:txBody>
          <a:bodyPr wrap="square" rtlCol="0">
            <a:spAutoFit/>
          </a:bodyPr>
          <a:lstStyle/>
          <a:p>
            <a:pPr algn="just"/>
            <a:r>
              <a:rPr lang="es-MX" sz="1200" dirty="0"/>
              <a:t>(</a:t>
            </a:r>
            <a:r>
              <a:rPr lang="es-MX" sz="1200" dirty="0" err="1"/>
              <a:t>Dhawan</a:t>
            </a:r>
            <a:r>
              <a:rPr lang="es-MX" sz="1200" dirty="0"/>
              <a:t>, K., R, S. P. y R K, N. ,2023) Se destaca el uso de una cámara montada en el vehículo para reconocer y detectar señales de tráfico, alertando al conductor sobre diversas condiciones de la carretera, como la presencia de trabajos de construcción o cambios en los límites de velocidad.. Los algoritmos utilizados para detectar las señales de tráfico son YOLO v3 y YOLO v4-tiny.</a:t>
            </a:r>
          </a:p>
        </p:txBody>
      </p:sp>
    </p:spTree>
    <p:extLst>
      <p:ext uri="{BB962C8B-B14F-4D97-AF65-F5344CB8AC3E}">
        <p14:creationId xmlns:p14="http://schemas.microsoft.com/office/powerpoint/2010/main" val="36841334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B83C0FC-9798-EFEB-46DC-164EFA8346A8}"/>
              </a:ext>
            </a:extLst>
          </p:cNvPr>
          <p:cNvSpPr>
            <a:spLocks noGrp="1"/>
          </p:cNvSpPr>
          <p:nvPr>
            <p:ph type="title"/>
          </p:nvPr>
        </p:nvSpPr>
        <p:spPr/>
        <p:txBody>
          <a:bodyPr>
            <a:normAutofit fontScale="90000"/>
          </a:bodyPr>
          <a:lstStyle/>
          <a:p>
            <a:r>
              <a:rPr lang="es-ES" dirty="0"/>
              <a:t>		</a:t>
            </a:r>
            <a:r>
              <a:rPr lang="es-ES" sz="4000" dirty="0"/>
              <a:t>Justificación</a:t>
            </a:r>
            <a:br>
              <a:rPr lang="es-ES" dirty="0"/>
            </a:br>
            <a:endParaRPr lang="es-MX" dirty="0"/>
          </a:p>
        </p:txBody>
      </p:sp>
      <p:sp>
        <p:nvSpPr>
          <p:cNvPr id="3" name="Marcador de contenido 2">
            <a:extLst>
              <a:ext uri="{FF2B5EF4-FFF2-40B4-BE49-F238E27FC236}">
                <a16:creationId xmlns:a16="http://schemas.microsoft.com/office/drawing/2014/main" id="{7E4C7735-CE19-2EA7-D32A-C76C9D1414E7}"/>
              </a:ext>
            </a:extLst>
          </p:cNvPr>
          <p:cNvSpPr>
            <a:spLocks noGrp="1"/>
          </p:cNvSpPr>
          <p:nvPr>
            <p:ph idx="1"/>
          </p:nvPr>
        </p:nvSpPr>
        <p:spPr>
          <a:xfrm>
            <a:off x="581193" y="2180496"/>
            <a:ext cx="4576024" cy="3678303"/>
          </a:xfrm>
        </p:spPr>
        <p:txBody>
          <a:bodyPr>
            <a:normAutofit/>
          </a:bodyPr>
          <a:lstStyle/>
          <a:p>
            <a:pPr algn="just"/>
            <a:r>
              <a:rPr lang="es-ES" sz="1200" dirty="0"/>
              <a:t>La implementación de tecnologías avanzadas en la detección de comportamientos peligrosos al volante se ha convertido en una prioridad ante la preocupante estadística revelada por Miguel Martínez, director general del Instituto Mexicano del Transporte (IMT), que señala que aproximadamente el 42% de los accidentes de tránsito están relacionados con la fatiga del conductor (Vázquez, 2020). Además, según datos recopilados por Vázquez (2020), las distracciones contribuyen a aproximadamente el 30% de los accidentes de tránsito. Este panorama subraya la importancia de implementar estrategias de seguridad vial que aborden tanto la fatiga del conductor como las distracciones al volante.</a:t>
            </a:r>
          </a:p>
        </p:txBody>
      </p:sp>
      <p:sp>
        <p:nvSpPr>
          <p:cNvPr id="4" name="Marcador de número de diapositiva 3">
            <a:extLst>
              <a:ext uri="{FF2B5EF4-FFF2-40B4-BE49-F238E27FC236}">
                <a16:creationId xmlns:a16="http://schemas.microsoft.com/office/drawing/2014/main" id="{9666A241-9969-5417-2F0A-54249FB8FD7E}"/>
              </a:ext>
            </a:extLst>
          </p:cNvPr>
          <p:cNvSpPr>
            <a:spLocks noGrp="1"/>
          </p:cNvSpPr>
          <p:nvPr>
            <p:ph type="sldNum" sz="quarter" idx="12"/>
          </p:nvPr>
        </p:nvSpPr>
        <p:spPr/>
        <p:txBody>
          <a:bodyPr/>
          <a:lstStyle/>
          <a:p>
            <a:fld id="{D57F1E4F-1CFF-5643-939E-217C01CDF565}" type="slidenum">
              <a:rPr lang="en-US" smtClean="0"/>
              <a:pPr/>
              <a:t>6</a:t>
            </a:fld>
            <a:endParaRPr lang="en-US" dirty="0"/>
          </a:p>
        </p:txBody>
      </p:sp>
      <p:pic>
        <p:nvPicPr>
          <p:cNvPr id="5" name="Picture 4">
            <a:extLst>
              <a:ext uri="{FF2B5EF4-FFF2-40B4-BE49-F238E27FC236}">
                <a16:creationId xmlns:a16="http://schemas.microsoft.com/office/drawing/2014/main" id="{5023139F-007B-43F3-EA7A-BA8C55593F14}"/>
              </a:ext>
            </a:extLst>
          </p:cNvPr>
          <p:cNvPicPr>
            <a:picLocks noChangeAspect="1"/>
          </p:cNvPicPr>
          <p:nvPr/>
        </p:nvPicPr>
        <p:blipFill>
          <a:blip r:embed="rId2"/>
          <a:stretch>
            <a:fillRect/>
          </a:stretch>
        </p:blipFill>
        <p:spPr>
          <a:xfrm>
            <a:off x="664431" y="693899"/>
            <a:ext cx="749873" cy="1030313"/>
          </a:xfrm>
          <a:prstGeom prst="rect">
            <a:avLst/>
          </a:prstGeom>
        </p:spPr>
      </p:pic>
      <p:pic>
        <p:nvPicPr>
          <p:cNvPr id="9" name="Picture 8">
            <a:extLst>
              <a:ext uri="{FF2B5EF4-FFF2-40B4-BE49-F238E27FC236}">
                <a16:creationId xmlns:a16="http://schemas.microsoft.com/office/drawing/2014/main" id="{FD526CB6-85B1-58B7-11C0-EDE47D79EA58}"/>
              </a:ext>
            </a:extLst>
          </p:cNvPr>
          <p:cNvPicPr>
            <a:picLocks noChangeAspect="1"/>
          </p:cNvPicPr>
          <p:nvPr/>
        </p:nvPicPr>
        <p:blipFill>
          <a:blip r:embed="rId3"/>
          <a:stretch>
            <a:fillRect/>
          </a:stretch>
        </p:blipFill>
        <p:spPr>
          <a:xfrm>
            <a:off x="5742276" y="2488936"/>
            <a:ext cx="4668789" cy="3061421"/>
          </a:xfrm>
          <a:prstGeom prst="rect">
            <a:avLst/>
          </a:prstGeom>
        </p:spPr>
      </p:pic>
    </p:spTree>
    <p:extLst>
      <p:ext uri="{BB962C8B-B14F-4D97-AF65-F5344CB8AC3E}">
        <p14:creationId xmlns:p14="http://schemas.microsoft.com/office/powerpoint/2010/main" val="20183053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1C64877-D2C3-4061-8623-D527DC649668}"/>
              </a:ext>
            </a:extLst>
          </p:cNvPr>
          <p:cNvSpPr>
            <a:spLocks noGrp="1"/>
          </p:cNvSpPr>
          <p:nvPr>
            <p:ph type="title"/>
          </p:nvPr>
        </p:nvSpPr>
        <p:spPr>
          <a:xfrm>
            <a:off x="1385455" y="775144"/>
            <a:ext cx="6751782" cy="849554"/>
          </a:xfrm>
        </p:spPr>
        <p:txBody>
          <a:bodyPr>
            <a:normAutofit/>
          </a:bodyPr>
          <a:lstStyle/>
          <a:p>
            <a:r>
              <a:rPr lang="es-MX" sz="4000" dirty="0"/>
              <a:t>OBJETIVOS</a:t>
            </a:r>
            <a:r>
              <a:rPr lang="es-MX" dirty="0">
                <a:latin typeface="Arial Rounded MT Bold" panose="020F0704030504030204" pitchFamily="34" charset="0"/>
              </a:rPr>
              <a:t> </a:t>
            </a:r>
          </a:p>
        </p:txBody>
      </p:sp>
      <p:sp>
        <p:nvSpPr>
          <p:cNvPr id="3" name="Marcador de contenido 2">
            <a:extLst>
              <a:ext uri="{FF2B5EF4-FFF2-40B4-BE49-F238E27FC236}">
                <a16:creationId xmlns:a16="http://schemas.microsoft.com/office/drawing/2014/main" id="{1FCE9DB3-8112-4A9C-80D4-CE7FF2077F53}"/>
              </a:ext>
            </a:extLst>
          </p:cNvPr>
          <p:cNvSpPr>
            <a:spLocks noGrp="1"/>
          </p:cNvSpPr>
          <p:nvPr>
            <p:ph idx="1"/>
          </p:nvPr>
        </p:nvSpPr>
        <p:spPr>
          <a:xfrm>
            <a:off x="581192" y="1985818"/>
            <a:ext cx="11029615" cy="2598708"/>
          </a:xfrm>
        </p:spPr>
        <p:txBody>
          <a:bodyPr/>
          <a:lstStyle/>
          <a:p>
            <a:pPr marL="0" indent="0">
              <a:buNone/>
            </a:pPr>
            <a:endParaRPr lang="es-MX" dirty="0"/>
          </a:p>
          <a:p>
            <a:pPr marL="0" indent="0">
              <a:buNone/>
            </a:pPr>
            <a:endParaRPr lang="es-MX" dirty="0"/>
          </a:p>
        </p:txBody>
      </p:sp>
      <p:sp>
        <p:nvSpPr>
          <p:cNvPr id="4" name="Marcador de número de diapositiva 3">
            <a:extLst>
              <a:ext uri="{FF2B5EF4-FFF2-40B4-BE49-F238E27FC236}">
                <a16:creationId xmlns:a16="http://schemas.microsoft.com/office/drawing/2014/main" id="{C080CB1E-7CFE-45A0-9300-EE8FB484C4C0}"/>
              </a:ext>
            </a:extLst>
          </p:cNvPr>
          <p:cNvSpPr>
            <a:spLocks noGrp="1"/>
          </p:cNvSpPr>
          <p:nvPr>
            <p:ph type="sldNum" sz="quarter" idx="12"/>
          </p:nvPr>
        </p:nvSpPr>
        <p:spPr>
          <a:xfrm>
            <a:off x="10558299" y="6323339"/>
            <a:ext cx="1052508" cy="365125"/>
          </a:xfrm>
        </p:spPr>
        <p:txBody>
          <a:bodyPr/>
          <a:lstStyle/>
          <a:p>
            <a:fld id="{D57F1E4F-1CFF-5643-939E-217C01CDF565}" type="slidenum">
              <a:rPr lang="en-US" sz="2000"/>
              <a:pPr/>
              <a:t>7</a:t>
            </a:fld>
            <a:endParaRPr lang="en-US" sz="2000" dirty="0">
              <a:latin typeface="Arial Rounded MT Bold" panose="020F0704030504030204" pitchFamily="34" charset="0"/>
            </a:endParaRPr>
          </a:p>
        </p:txBody>
      </p:sp>
      <p:pic>
        <p:nvPicPr>
          <p:cNvPr id="5" name="Imagen 4">
            <a:extLst>
              <a:ext uri="{FF2B5EF4-FFF2-40B4-BE49-F238E27FC236}">
                <a16:creationId xmlns:a16="http://schemas.microsoft.com/office/drawing/2014/main" id="{133DB855-64FA-4B95-888D-4A5005FDE8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27058" y="702156"/>
            <a:ext cx="1148401" cy="1013800"/>
          </a:xfrm>
          <a:prstGeom prst="rect">
            <a:avLst/>
          </a:prstGeom>
        </p:spPr>
      </p:pic>
      <p:pic>
        <p:nvPicPr>
          <p:cNvPr id="6" name="Marcador de contenido 3">
            <a:extLst>
              <a:ext uri="{FF2B5EF4-FFF2-40B4-BE49-F238E27FC236}">
                <a16:creationId xmlns:a16="http://schemas.microsoft.com/office/drawing/2014/main" id="{2E94A681-1456-4F09-A41B-148711C459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541" y="683886"/>
            <a:ext cx="748841" cy="1032070"/>
          </a:xfrm>
          <a:prstGeom prst="rect">
            <a:avLst/>
          </a:prstGeom>
        </p:spPr>
      </p:pic>
      <p:sp>
        <p:nvSpPr>
          <p:cNvPr id="11" name="Marcador de contenido 2">
            <a:extLst>
              <a:ext uri="{FF2B5EF4-FFF2-40B4-BE49-F238E27FC236}">
                <a16:creationId xmlns:a16="http://schemas.microsoft.com/office/drawing/2014/main" id="{D36ECAC4-5DED-492E-B948-C0C1659A56D0}"/>
              </a:ext>
            </a:extLst>
          </p:cNvPr>
          <p:cNvSpPr txBox="1">
            <a:spLocks/>
          </p:cNvSpPr>
          <p:nvPr/>
        </p:nvSpPr>
        <p:spPr>
          <a:xfrm>
            <a:off x="801688" y="2077076"/>
            <a:ext cx="10515600" cy="4351338"/>
          </a:xfrm>
          <a:prstGeom prst="rect">
            <a:avLst/>
          </a:prstGeom>
        </p:spPr>
        <p:txBody>
          <a:bodyPr vert="horz" lIns="91440" tIns="45720" rIns="91440" bIns="45720" rtlCol="0" anchor="ctr">
            <a:normAutofit fontScale="85000" lnSpcReduction="10000"/>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just">
              <a:lnSpc>
                <a:spcPct val="107000"/>
              </a:lnSpc>
              <a:spcAft>
                <a:spcPts val="35"/>
              </a:spcAft>
              <a:buFont typeface="Wingdings 2" panose="05020102010507070707" pitchFamily="18" charset="2"/>
              <a:buNone/>
            </a:pPr>
            <a:r>
              <a:rPr lang="es-MX" sz="2400" dirty="0">
                <a:solidFill>
                  <a:srgbClr val="000000"/>
                </a:solidFill>
                <a:latin typeface="Trebuchet MS (Body)"/>
                <a:ea typeface="Open Sans" panose="020B0606030504020204" pitchFamily="34" charset="0"/>
                <a:cs typeface="Open Sans" panose="020B0606030504020204" pitchFamily="34" charset="0"/>
              </a:rPr>
              <a:t>Objetivo general :</a:t>
            </a:r>
          </a:p>
          <a:p>
            <a:pPr algn="just">
              <a:lnSpc>
                <a:spcPct val="107000"/>
              </a:lnSpc>
              <a:spcAft>
                <a:spcPts val="35"/>
              </a:spcAft>
              <a:buFont typeface="Wingdings" panose="05000000000000000000" pitchFamily="2" charset="2"/>
              <a:buChar char="§"/>
            </a:pPr>
            <a:r>
              <a:rPr lang="es-ES" sz="1800" b="0" i="0" u="none" strike="noStrike" baseline="0" dirty="0">
                <a:solidFill>
                  <a:srgbClr val="000000"/>
                </a:solidFill>
                <a:latin typeface="Trebuchet MS (Body)"/>
              </a:rPr>
              <a:t>Desarrollar un sistema de detección rápida y precisa de comportamientos peligrosos al volante mediante el análisis de imágenes en tiempo real para reducir los accidentes ocasionados por distracciones al volante. </a:t>
            </a:r>
            <a:endParaRPr lang="es-MX" sz="2400" dirty="0">
              <a:solidFill>
                <a:srgbClr val="000000"/>
              </a:solidFill>
              <a:latin typeface="Trebuchet MS (Body)"/>
              <a:ea typeface="Open Sans" panose="020B0606030504020204" pitchFamily="34" charset="0"/>
              <a:cs typeface="Open Sans" panose="020B0606030504020204" pitchFamily="34" charset="0"/>
            </a:endParaRPr>
          </a:p>
          <a:p>
            <a:pPr marL="342900" indent="-342900" algn="just">
              <a:lnSpc>
                <a:spcPct val="107000"/>
              </a:lnSpc>
              <a:spcAft>
                <a:spcPts val="35"/>
              </a:spcAft>
              <a:buFont typeface="Arial" panose="020B0604020202020204" pitchFamily="34" charset="0"/>
              <a:buChar char="●"/>
            </a:pPr>
            <a:endParaRPr lang="es-MX" sz="2400" dirty="0">
              <a:solidFill>
                <a:srgbClr val="000000"/>
              </a:solidFill>
              <a:latin typeface="Trebuchet MS (Body)"/>
              <a:ea typeface="Open Sans" panose="020B0606030504020204" pitchFamily="34" charset="0"/>
              <a:cs typeface="Open Sans" panose="020B0606030504020204" pitchFamily="34" charset="0"/>
            </a:endParaRPr>
          </a:p>
          <a:p>
            <a:pPr marL="0" indent="0" algn="just">
              <a:lnSpc>
                <a:spcPct val="107000"/>
              </a:lnSpc>
              <a:spcAft>
                <a:spcPts val="35"/>
              </a:spcAft>
              <a:buFont typeface="Wingdings 2" panose="05020102010507070707" pitchFamily="18" charset="2"/>
              <a:buNone/>
            </a:pPr>
            <a:endParaRPr lang="es-MX" sz="2400" dirty="0">
              <a:solidFill>
                <a:srgbClr val="000000"/>
              </a:solidFill>
              <a:latin typeface="Trebuchet MS (Body)"/>
              <a:ea typeface="Open Sans" panose="020B0606030504020204" pitchFamily="34" charset="0"/>
              <a:cs typeface="Open Sans" panose="020B0606030504020204" pitchFamily="34" charset="0"/>
            </a:endParaRPr>
          </a:p>
          <a:p>
            <a:pPr marL="0" indent="0">
              <a:buNone/>
            </a:pPr>
            <a:r>
              <a:rPr lang="es-MX" sz="2400" dirty="0">
                <a:solidFill>
                  <a:srgbClr val="000000"/>
                </a:solidFill>
                <a:latin typeface="Trebuchet MS (Body)"/>
                <a:ea typeface="Open Sans" panose="020B0606030504020204" pitchFamily="34" charset="0"/>
                <a:cs typeface="Open Sans" panose="020B0606030504020204" pitchFamily="34" charset="0"/>
              </a:rPr>
              <a:t>Objetivos específicos:</a:t>
            </a:r>
          </a:p>
          <a:p>
            <a:r>
              <a:rPr lang="es-ES" sz="1800" b="0" i="0" u="none" strike="noStrike" baseline="0" dirty="0">
                <a:solidFill>
                  <a:srgbClr val="000000"/>
                </a:solidFill>
                <a:latin typeface="Trebuchet MS (Body)"/>
              </a:rPr>
              <a:t>Desarrollar sistemas de alerta avanzados que detecten signos de distracción del conductor, basados en la dirección de la mirada y proporcionar advertencias visuales y auditivas en tiempo real para reorientar la atención del conductor hacia la conducción segura. </a:t>
            </a:r>
          </a:p>
          <a:p>
            <a:r>
              <a:rPr lang="es-ES" sz="1800" b="0" i="0" u="none" strike="noStrike" baseline="0" dirty="0">
                <a:solidFill>
                  <a:srgbClr val="000000"/>
                </a:solidFill>
                <a:latin typeface="Trebuchet MS (Body)"/>
              </a:rPr>
              <a:t>Implementar sistemas de visión artificial que monitoreen continuamente el entorno del vehículo para detectar peatones, vehículos, obstáculos y condiciones de la carretera que representen un riesgo de colisión. </a:t>
            </a:r>
          </a:p>
          <a:p>
            <a:r>
              <a:rPr lang="es-ES" sz="1800" b="0" i="0" u="none" strike="noStrike" baseline="0" dirty="0">
                <a:solidFill>
                  <a:srgbClr val="000000"/>
                </a:solidFill>
                <a:latin typeface="Trebuchet MS (Body)"/>
              </a:rPr>
              <a:t>Diseñar y calibrar un sistema de alarma sonora altamente perceptible que alerte de manera efectiva al conductor sobre situaciones de riesgo, utilizando tonos y patrones de sonido distintivos que capturen la atención del conductor sin generar distracciones adicionales </a:t>
            </a:r>
            <a:endParaRPr lang="es-MX" sz="2400" dirty="0">
              <a:solidFill>
                <a:srgbClr val="000000"/>
              </a:solidFill>
              <a:latin typeface="Trebuchet MS (Body)"/>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9265050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456BEA4-60D8-7DE0-90AE-CEFF7881D7FB}"/>
              </a:ext>
            </a:extLst>
          </p:cNvPr>
          <p:cNvPicPr>
            <a:picLocks noChangeAspect="1"/>
          </p:cNvPicPr>
          <p:nvPr/>
        </p:nvPicPr>
        <p:blipFill>
          <a:blip r:embed="rId2"/>
          <a:stretch>
            <a:fillRect/>
          </a:stretch>
        </p:blipFill>
        <p:spPr>
          <a:xfrm>
            <a:off x="590336" y="701945"/>
            <a:ext cx="7620660" cy="1207113"/>
          </a:xfrm>
          <a:prstGeom prst="rect">
            <a:avLst/>
          </a:prstGeom>
        </p:spPr>
      </p:pic>
      <p:sp>
        <p:nvSpPr>
          <p:cNvPr id="4" name="Marcador de número de diapositiva 3">
            <a:extLst>
              <a:ext uri="{FF2B5EF4-FFF2-40B4-BE49-F238E27FC236}">
                <a16:creationId xmlns:a16="http://schemas.microsoft.com/office/drawing/2014/main" id="{3ED83371-8A5C-DE2C-CDAD-1AA34BB6D3A1}"/>
              </a:ext>
            </a:extLst>
          </p:cNvPr>
          <p:cNvSpPr>
            <a:spLocks noGrp="1"/>
          </p:cNvSpPr>
          <p:nvPr>
            <p:ph type="sldNum" sz="quarter" idx="12"/>
          </p:nvPr>
        </p:nvSpPr>
        <p:spPr/>
        <p:txBody>
          <a:bodyPr/>
          <a:lstStyle/>
          <a:p>
            <a:fld id="{D57F1E4F-1CFF-5643-939E-217C01CDF565}" type="slidenum">
              <a:rPr lang="en-US" smtClean="0"/>
              <a:pPr/>
              <a:t>8</a:t>
            </a:fld>
            <a:endParaRPr lang="en-US" dirty="0"/>
          </a:p>
        </p:txBody>
      </p:sp>
      <p:pic>
        <p:nvPicPr>
          <p:cNvPr id="7" name="Content Placeholder 6" descr="A diagram of a person working on a computer&#10;&#10;Description automatically generated">
            <a:extLst>
              <a:ext uri="{FF2B5EF4-FFF2-40B4-BE49-F238E27FC236}">
                <a16:creationId xmlns:a16="http://schemas.microsoft.com/office/drawing/2014/main" id="{1ACBB025-EEFB-9F3A-862A-F7D23224DC3C}"/>
              </a:ext>
            </a:extLst>
          </p:cNvPr>
          <p:cNvPicPr>
            <a:picLocks noGrp="1" noChangeAspect="1"/>
          </p:cNvPicPr>
          <p:nvPr>
            <p:ph idx="1"/>
          </p:nvPr>
        </p:nvPicPr>
        <p:blipFill>
          <a:blip r:embed="rId3"/>
          <a:stretch>
            <a:fillRect/>
          </a:stretch>
        </p:blipFill>
        <p:spPr>
          <a:xfrm>
            <a:off x="1591056" y="1800192"/>
            <a:ext cx="9692640" cy="5057808"/>
          </a:xfrm>
        </p:spPr>
      </p:pic>
    </p:spTree>
    <p:extLst>
      <p:ext uri="{BB962C8B-B14F-4D97-AF65-F5344CB8AC3E}">
        <p14:creationId xmlns:p14="http://schemas.microsoft.com/office/powerpoint/2010/main" val="31076383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D136AA9A-C33D-45F3-A98B-2270056C8876}"/>
              </a:ext>
            </a:extLst>
          </p:cNvPr>
          <p:cNvSpPr>
            <a:spLocks noGrp="1"/>
          </p:cNvSpPr>
          <p:nvPr>
            <p:ph type="sldNum" sz="quarter" idx="12"/>
          </p:nvPr>
        </p:nvSpPr>
        <p:spPr/>
        <p:txBody>
          <a:bodyPr/>
          <a:lstStyle/>
          <a:p>
            <a:fld id="{D57F1E4F-1CFF-5643-939E-217C01CDF565}" type="slidenum">
              <a:rPr lang="en-US" sz="2000" smtClean="0"/>
              <a:pPr/>
              <a:t>9</a:t>
            </a:fld>
            <a:endParaRPr lang="en-US" sz="2000" dirty="0"/>
          </a:p>
        </p:txBody>
      </p:sp>
      <p:sp>
        <p:nvSpPr>
          <p:cNvPr id="5" name="CuadroTexto 4">
            <a:extLst>
              <a:ext uri="{FF2B5EF4-FFF2-40B4-BE49-F238E27FC236}">
                <a16:creationId xmlns:a16="http://schemas.microsoft.com/office/drawing/2014/main" id="{A1E5DDBF-653F-42B6-BEB7-BE05A9E7C046}"/>
              </a:ext>
            </a:extLst>
          </p:cNvPr>
          <p:cNvSpPr txBox="1"/>
          <p:nvPr/>
        </p:nvSpPr>
        <p:spPr>
          <a:xfrm>
            <a:off x="935611" y="824001"/>
            <a:ext cx="6094428" cy="369332"/>
          </a:xfrm>
          <a:prstGeom prst="rect">
            <a:avLst/>
          </a:prstGeom>
          <a:noFill/>
        </p:spPr>
        <p:txBody>
          <a:bodyPr wrap="square">
            <a:spAutoFit/>
          </a:bodyPr>
          <a:lstStyle/>
          <a:p>
            <a:r>
              <a:rPr lang="es-MX" sz="1800" b="1" dirty="0">
                <a:latin typeface="Trebuchet MS" panose="020B0603020202020204" pitchFamily="34" charset="0"/>
                <a:ea typeface="Open Sans Light" panose="020B0306030504020204" pitchFamily="34" charset="0"/>
                <a:cs typeface="Open Sans Light" panose="020B0306030504020204" pitchFamily="34" charset="0"/>
              </a:rPr>
              <a:t>CRONOGRAMA DE ACTIVIDADES</a:t>
            </a:r>
            <a:endParaRPr lang="en-US" dirty="0"/>
          </a:p>
        </p:txBody>
      </p:sp>
      <p:pic>
        <p:nvPicPr>
          <p:cNvPr id="7" name="Imagen 6">
            <a:extLst>
              <a:ext uri="{FF2B5EF4-FFF2-40B4-BE49-F238E27FC236}">
                <a16:creationId xmlns:a16="http://schemas.microsoft.com/office/drawing/2014/main" id="{1E2EC254-6CAD-1AB8-3B8A-B8C80E77FB30}"/>
              </a:ext>
            </a:extLst>
          </p:cNvPr>
          <p:cNvPicPr>
            <a:picLocks noChangeAspect="1"/>
          </p:cNvPicPr>
          <p:nvPr/>
        </p:nvPicPr>
        <p:blipFill>
          <a:blip r:embed="rId2"/>
          <a:stretch>
            <a:fillRect/>
          </a:stretch>
        </p:blipFill>
        <p:spPr>
          <a:xfrm>
            <a:off x="3466733" y="1347497"/>
            <a:ext cx="5258534" cy="4163006"/>
          </a:xfrm>
          <a:prstGeom prst="rect">
            <a:avLst/>
          </a:prstGeom>
        </p:spPr>
      </p:pic>
    </p:spTree>
    <p:extLst>
      <p:ext uri="{BB962C8B-B14F-4D97-AF65-F5344CB8AC3E}">
        <p14:creationId xmlns:p14="http://schemas.microsoft.com/office/powerpoint/2010/main" val="1287432249"/>
      </p:ext>
    </p:extLst>
  </p:cSld>
  <p:clrMapOvr>
    <a:masterClrMapping/>
  </p:clrMapOvr>
</p:sld>
</file>

<file path=ppt/theme/theme1.xml><?xml version="1.0" encoding="utf-8"?>
<a:theme xmlns:a="http://schemas.openxmlformats.org/drawingml/2006/main" name="Dividendo">
  <a:themeElements>
    <a:clrScheme name="Dividend">
      <a:dk1>
        <a:sysClr val="windowText" lastClr="000000"/>
      </a:dk1>
      <a:lt1>
        <a:sysClr val="window" lastClr="FFFFFF"/>
      </a:lt1>
      <a:dk2>
        <a:srgbClr val="3D3D3D"/>
      </a:dk2>
      <a:lt2>
        <a:srgbClr val="EBEBEB"/>
      </a:lt2>
      <a:accent1>
        <a:srgbClr val="4D1434"/>
      </a:accent1>
      <a:accent2>
        <a:srgbClr val="903163"/>
      </a:accent2>
      <a:accent3>
        <a:srgbClr val="B2324B"/>
      </a:accent3>
      <a:accent4>
        <a:srgbClr val="969FA7"/>
      </a:accent4>
      <a:accent5>
        <a:srgbClr val="66B1CE"/>
      </a:accent5>
      <a:accent6>
        <a:srgbClr val="40619D"/>
      </a:accent6>
      <a:hlink>
        <a:srgbClr val="828282"/>
      </a:hlink>
      <a:folHlink>
        <a:srgbClr val="A5A5A5"/>
      </a:folHlink>
    </a:clrScheme>
    <a:fontScheme name="Trebuchet MS">
      <a:majorFont>
        <a:latin typeface="Trebuchet MS" panose="020B0603020202020204"/>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C21699FF-00E4-43C8-BBCC-D7E5536C3717}"/>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854718d0-0fd1-4b10-a245-e550a25d95f3">
      <Terms xmlns="http://schemas.microsoft.com/office/infopath/2007/PartnerControls"/>
    </lcf76f155ced4ddcb4097134ff3c332f>
    <TaxCatchAll xmlns="c3e6bfa9-a11a-4a55-a6b6-5040629dc8fc"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539BA108A7582C45B4E59CBEE5695902" ma:contentTypeVersion="14" ma:contentTypeDescription="Create a new document." ma:contentTypeScope="" ma:versionID="2d35ac91ff6fe80461002359ba43169f">
  <xsd:schema xmlns:xsd="http://www.w3.org/2001/XMLSchema" xmlns:xs="http://www.w3.org/2001/XMLSchema" xmlns:p="http://schemas.microsoft.com/office/2006/metadata/properties" xmlns:ns2="854718d0-0fd1-4b10-a245-e550a25d95f3" xmlns:ns3="c3e6bfa9-a11a-4a55-a6b6-5040629dc8fc" targetNamespace="http://schemas.microsoft.com/office/2006/metadata/properties" ma:root="true" ma:fieldsID="df71eb96f6f52ae909daf8c209da6ca6" ns2:_="" ns3:_="">
    <xsd:import namespace="854718d0-0fd1-4b10-a245-e550a25d95f3"/>
    <xsd:import namespace="c3e6bfa9-a11a-4a55-a6b6-5040629dc8fc"/>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OCR" minOccurs="0"/>
                <xsd:element ref="ns2:MediaServiceGenerationTime" minOccurs="0"/>
                <xsd:element ref="ns2:MediaServiceEventHashCode" minOccurs="0"/>
                <xsd:element ref="ns2:MediaLengthInSeconds" minOccurs="0"/>
                <xsd:element ref="ns2:MediaServiceAutoKeyPoints" minOccurs="0"/>
                <xsd:element ref="ns2:MediaServiceKeyPoints" minOccurs="0"/>
                <xsd:element ref="ns2:lcf76f155ced4ddcb4097134ff3c332f" minOccurs="0"/>
                <xsd:element ref="ns3:TaxCatchAll"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54718d0-0fd1-4b10-a245-e550a25d95f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LengthInSeconds" ma:index="14" nillable="true" ma:displayName="Length (seconds)" ma:internalName="MediaLengthInSeconds" ma:readOnly="true">
      <xsd:simpleType>
        <xsd:restriction base="dms:Unknown"/>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lcf76f155ced4ddcb4097134ff3c332f" ma:index="18" nillable="true" ma:taxonomy="true" ma:internalName="lcf76f155ced4ddcb4097134ff3c332f" ma:taxonomyFieldName="MediaServiceImageTags" ma:displayName="Image Tags" ma:readOnly="false" ma:fieldId="{5cf76f15-5ced-4ddc-b409-7134ff3c332f}" ma:taxonomyMulti="true" ma:sspId="2b61bc0c-9156-412f-b605-57ff87b11ec1" ma:termSetId="09814cd3-568e-fe90-9814-8d621ff8fb84" ma:anchorId="fba54fb3-c3e1-fe81-a776-ca4b69148c4d" ma:open="true" ma:isKeyword="false">
      <xsd:complexType>
        <xsd:sequence>
          <xsd:element ref="pc:Terms" minOccurs="0" maxOccurs="1"/>
        </xsd:sequence>
      </xsd:complexType>
    </xsd:element>
    <xsd:element name="MediaServiceSearchProperties" ma:index="20"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3e6bfa9-a11a-4a55-a6b6-5040629dc8fc" elementFormDefault="qualified">
    <xsd:import namespace="http://schemas.microsoft.com/office/2006/documentManagement/types"/>
    <xsd:import namespace="http://schemas.microsoft.com/office/infopath/2007/PartnerControls"/>
    <xsd:element name="TaxCatchAll" ma:index="19" nillable="true" ma:displayName="Taxonomy Catch All Column" ma:hidden="true" ma:list="{ff9b90f9-8f5f-45e4-b9a9-b06a711cd996}" ma:internalName="TaxCatchAll" ma:showField="CatchAllData" ma:web="c3e6bfa9-a11a-4a55-a6b6-5040629dc8fc">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509C3B8-AD2A-43E1-8683-73C3B06141A6}">
  <ds:schemaRefs>
    <ds:schemaRef ds:uri="http://schemas.microsoft.com/office/2006/metadata/properties"/>
    <ds:schemaRef ds:uri="http://schemas.microsoft.com/office/infopath/2007/PartnerControls"/>
    <ds:schemaRef ds:uri="4e2d7fe1-1091-419d-8874-42ee6eaa6782"/>
    <ds:schemaRef ds:uri="19acb1c4-4801-4bad-abb6-4ca662de7da7"/>
    <ds:schemaRef ds:uri="854718d0-0fd1-4b10-a245-e550a25d95f3"/>
    <ds:schemaRef ds:uri="c3e6bfa9-a11a-4a55-a6b6-5040629dc8fc"/>
  </ds:schemaRefs>
</ds:datastoreItem>
</file>

<file path=customXml/itemProps2.xml><?xml version="1.0" encoding="utf-8"?>
<ds:datastoreItem xmlns:ds="http://schemas.openxmlformats.org/officeDocument/2006/customXml" ds:itemID="{68AD97D8-0F23-4F4F-BEF3-1C856BD90AA9}">
  <ds:schemaRefs>
    <ds:schemaRef ds:uri="http://schemas.microsoft.com/sharepoint/v3/contenttype/forms"/>
  </ds:schemaRefs>
</ds:datastoreItem>
</file>

<file path=customXml/itemProps3.xml><?xml version="1.0" encoding="utf-8"?>
<ds:datastoreItem xmlns:ds="http://schemas.openxmlformats.org/officeDocument/2006/customXml" ds:itemID="{CBF34675-CF23-412C-9228-EA284FFCD39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54718d0-0fd1-4b10-a245-e550a25d95f3"/>
    <ds:schemaRef ds:uri="c3e6bfa9-a11a-4a55-a6b6-5040629dc8f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TC103457464[[fn=Dividendo]]</Template>
  <TotalTime>0</TotalTime>
  <Words>1119</Words>
  <Application>Microsoft Office PowerPoint</Application>
  <PresentationFormat>Widescreen</PresentationFormat>
  <Paragraphs>67</Paragraphs>
  <Slides>12</Slides>
  <Notes>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12</vt:i4>
      </vt:variant>
    </vt:vector>
  </HeadingPairs>
  <TitlesOfParts>
    <vt:vector size="22" baseType="lpstr">
      <vt:lpstr>Arial</vt:lpstr>
      <vt:lpstr>Arial Rounded MT Bold</vt:lpstr>
      <vt:lpstr>Calibri</vt:lpstr>
      <vt:lpstr>Tahoma</vt:lpstr>
      <vt:lpstr>Trebuchet MS</vt:lpstr>
      <vt:lpstr>Trebuchet MS (Body)</vt:lpstr>
      <vt:lpstr>TrebuchetMS</vt:lpstr>
      <vt:lpstr>Wingdings</vt:lpstr>
      <vt:lpstr>Wingdings 2</vt:lpstr>
      <vt:lpstr>Dividendo</vt:lpstr>
      <vt:lpstr> </vt:lpstr>
      <vt:lpstr>     Resumen</vt:lpstr>
      <vt:lpstr>   Resumen</vt:lpstr>
      <vt:lpstr>       Antecedentes</vt:lpstr>
      <vt:lpstr>Antecedentes </vt:lpstr>
      <vt:lpstr>  Justificación </vt:lpstr>
      <vt:lpstr>OBJETIVOS </vt:lpstr>
      <vt:lpstr>PowerPoint Presentation</vt:lpstr>
      <vt:lpstr>PowerPoint Presentation</vt:lpstr>
      <vt:lpstr>RESULTADOS ESPERADOS </vt:lpstr>
      <vt:lpstr>REFERENCIAS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Marisol Alvarado Alvarado</dc:creator>
  <cp:lastModifiedBy>Resendiz, Claudia</cp:lastModifiedBy>
  <cp:revision>722</cp:revision>
  <cp:lastPrinted>2014-01-28T14:58:29Z</cp:lastPrinted>
  <dcterms:created xsi:type="dcterms:W3CDTF">2014-01-23T19:55:16Z</dcterms:created>
  <dcterms:modified xsi:type="dcterms:W3CDTF">2024-06-27T03:44:47Z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0x010100539BA108A7582C45B4E59CBEE5695902</vt:lpwstr>
  </property>
  <property fmtid="{D5CDD505-2E9C-101B-9397-08002B2CF9AE}" pid="3" name="MediaServiceImageTags">
    <vt:lpwstr/>
  </property>
</Properties>
</file>